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1" r:id="rId5"/>
    <p:sldId id="260" r:id="rId6"/>
    <p:sldId id="259" r:id="rId7"/>
    <p:sldId id="265" r:id="rId8"/>
    <p:sldId id="267" r:id="rId9"/>
    <p:sldId id="268" r:id="rId10"/>
    <p:sldId id="269" r:id="rId11"/>
    <p:sldId id="308" r:id="rId12"/>
    <p:sldId id="313" r:id="rId13"/>
    <p:sldId id="318" r:id="rId14"/>
    <p:sldId id="311" r:id="rId15"/>
    <p:sldId id="312" r:id="rId16"/>
    <p:sldId id="286" r:id="rId17"/>
    <p:sldId id="291" r:id="rId18"/>
    <p:sldId id="287" r:id="rId19"/>
    <p:sldId id="307" r:id="rId20"/>
    <p:sldId id="304" r:id="rId21"/>
    <p:sldId id="309" r:id="rId22"/>
    <p:sldId id="302" r:id="rId23"/>
    <p:sldId id="288" r:id="rId24"/>
    <p:sldId id="314" r:id="rId25"/>
    <p:sldId id="289" r:id="rId26"/>
    <p:sldId id="290" r:id="rId27"/>
    <p:sldId id="280" r:id="rId28"/>
    <p:sldId id="293" r:id="rId29"/>
    <p:sldId id="294" r:id="rId30"/>
    <p:sldId id="295" r:id="rId31"/>
    <p:sldId id="297" r:id="rId32"/>
    <p:sldId id="298" r:id="rId33"/>
    <p:sldId id="299" r:id="rId34"/>
    <p:sldId id="319" r:id="rId35"/>
    <p:sldId id="317" r:id="rId36"/>
  </p:sldIdLst>
  <p:sldSz cx="12192000" cy="6858000"/>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snapToGrid="0">
      <p:cViewPr varScale="1">
        <p:scale>
          <a:sx n="68" d="100"/>
          <a:sy n="68"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E5BF8-088C-4B7E-9884-708BBA4B0CF2}"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tr-TR"/>
        </a:p>
      </dgm:t>
    </dgm:pt>
    <dgm:pt modelId="{3F4CF596-7187-413D-91C1-669E9943004E}">
      <dgm:prSet phldrT="[Metin]">
        <dgm:style>
          <a:lnRef idx="1">
            <a:schemeClr val="accent3"/>
          </a:lnRef>
          <a:fillRef idx="2">
            <a:schemeClr val="accent3"/>
          </a:fillRef>
          <a:effectRef idx="1">
            <a:schemeClr val="accent3"/>
          </a:effectRef>
          <a:fontRef idx="minor">
            <a:schemeClr val="dk1"/>
          </a:fontRef>
        </dgm:style>
      </dgm:prSet>
      <dgm:spPr/>
      <dgm:t>
        <a:bodyPr/>
        <a:lstStyle/>
        <a:p>
          <a:r>
            <a:rPr lang="tr-TR" dirty="0">
              <a:latin typeface="Arial" panose="020B0604020202020204" pitchFamily="34" charset="0"/>
              <a:cs typeface="Arial" panose="020B0604020202020204" pitchFamily="34" charset="0"/>
            </a:rPr>
            <a:t>BÖLÜM BAŞKANI</a:t>
          </a:r>
        </a:p>
      </dgm:t>
    </dgm:pt>
    <dgm:pt modelId="{FBDB6504-ED84-460F-968A-3D5233B66BBA}" type="parTrans" cxnId="{DE40774C-E7E0-4B1A-9989-0C7D4C7E5899}">
      <dgm:prSet/>
      <dgm:spPr/>
      <dgm:t>
        <a:bodyPr/>
        <a:lstStyle/>
        <a:p>
          <a:endParaRPr lang="tr-TR"/>
        </a:p>
      </dgm:t>
    </dgm:pt>
    <dgm:pt modelId="{DC785D3F-2C53-4288-B8AE-DA50E094C748}" type="sibTrans" cxnId="{DE40774C-E7E0-4B1A-9989-0C7D4C7E5899}">
      <dgm:prSet/>
      <dgm:spPr/>
      <dgm:t>
        <a:bodyPr/>
        <a:lstStyle/>
        <a:p>
          <a:endParaRPr lang="tr-TR"/>
        </a:p>
      </dgm:t>
    </dgm:pt>
    <dgm:pt modelId="{45B9A456-16D4-414C-A8EA-429426C28F33}">
      <dgm:prSet phldrT="[Metin]">
        <dgm:style>
          <a:lnRef idx="1">
            <a:schemeClr val="accent3"/>
          </a:lnRef>
          <a:fillRef idx="2">
            <a:schemeClr val="accent3"/>
          </a:fillRef>
          <a:effectRef idx="1">
            <a:schemeClr val="accent3"/>
          </a:effectRef>
          <a:fontRef idx="minor">
            <a:schemeClr val="dk1"/>
          </a:fontRef>
        </dgm:style>
      </dgm:prSet>
      <dgm:spPr/>
      <dgm:t>
        <a:bodyPr/>
        <a:lstStyle/>
        <a:p>
          <a:r>
            <a:rPr lang="tr-TR" dirty="0">
              <a:latin typeface="Arial" panose="020B0604020202020204" pitchFamily="34" charset="0"/>
              <a:cs typeface="Arial" panose="020B0604020202020204" pitchFamily="34" charset="0"/>
            </a:rPr>
            <a:t>Prof. Dr. Ahmet Serdar YILMAZ</a:t>
          </a:r>
        </a:p>
      </dgm:t>
    </dgm:pt>
    <dgm:pt modelId="{F0A8A178-86F5-4B0F-96B2-F200C288A514}" type="parTrans" cxnId="{B9BC60EB-E2A1-44F2-ABE5-08F9220867C3}">
      <dgm:prSet/>
      <dgm:spPr/>
      <dgm:t>
        <a:bodyPr/>
        <a:lstStyle/>
        <a:p>
          <a:endParaRPr lang="tr-TR"/>
        </a:p>
      </dgm:t>
    </dgm:pt>
    <dgm:pt modelId="{90C8AD75-3A62-4BE4-9D03-A452D70BC6F7}" type="sibTrans" cxnId="{B9BC60EB-E2A1-44F2-ABE5-08F9220867C3}">
      <dgm:prSet/>
      <dgm:spPr/>
      <dgm:t>
        <a:bodyPr/>
        <a:lstStyle/>
        <a:p>
          <a:endParaRPr lang="tr-TR"/>
        </a:p>
      </dgm:t>
    </dgm:pt>
    <dgm:pt modelId="{88335DF5-8494-4BB7-A643-4D55C5404ED3}">
      <dgm:prSet phldrT="[Metin]">
        <dgm:style>
          <a:lnRef idx="1">
            <a:schemeClr val="accent3"/>
          </a:lnRef>
          <a:fillRef idx="2">
            <a:schemeClr val="accent3"/>
          </a:fillRef>
          <a:effectRef idx="1">
            <a:schemeClr val="accent3"/>
          </a:effectRef>
          <a:fontRef idx="minor">
            <a:schemeClr val="dk1"/>
          </a:fontRef>
        </dgm:style>
      </dgm:prSet>
      <dgm:spPr/>
      <dgm:t>
        <a:bodyPr/>
        <a:lstStyle/>
        <a:p>
          <a:r>
            <a:rPr lang="tr-TR" dirty="0">
              <a:latin typeface="Arial" panose="020B0604020202020204" pitchFamily="34" charset="0"/>
              <a:cs typeface="Arial" panose="020B0604020202020204" pitchFamily="34" charset="0"/>
            </a:rPr>
            <a:t>BÖLÜM BAŞKAN YARDIMCISI</a:t>
          </a:r>
        </a:p>
      </dgm:t>
    </dgm:pt>
    <dgm:pt modelId="{626B00C4-06E9-4FB2-9CEE-5B897C56E3AC}" type="parTrans" cxnId="{34A3752D-1993-40FE-ADAC-EBE266BA30E3}">
      <dgm:prSet/>
      <dgm:spPr/>
      <dgm:t>
        <a:bodyPr/>
        <a:lstStyle/>
        <a:p>
          <a:endParaRPr lang="tr-TR"/>
        </a:p>
      </dgm:t>
    </dgm:pt>
    <dgm:pt modelId="{A31834C6-2FDA-4063-8E20-8936F1DF1AAB}" type="sibTrans" cxnId="{34A3752D-1993-40FE-ADAC-EBE266BA30E3}">
      <dgm:prSet/>
      <dgm:spPr/>
      <dgm:t>
        <a:bodyPr/>
        <a:lstStyle/>
        <a:p>
          <a:endParaRPr lang="tr-TR"/>
        </a:p>
      </dgm:t>
    </dgm:pt>
    <dgm:pt modelId="{0922FBC3-5D69-4F16-8A0A-051F9EC06D4C}">
      <dgm:prSet phldrT="[Metin]">
        <dgm:style>
          <a:lnRef idx="1">
            <a:schemeClr val="accent3"/>
          </a:lnRef>
          <a:fillRef idx="2">
            <a:schemeClr val="accent3"/>
          </a:fillRef>
          <a:effectRef idx="1">
            <a:schemeClr val="accent3"/>
          </a:effectRef>
          <a:fontRef idx="minor">
            <a:schemeClr val="dk1"/>
          </a:fontRef>
        </dgm:style>
      </dgm:prSet>
      <dgm:spPr/>
      <dgm:t>
        <a:bodyPr/>
        <a:lstStyle/>
        <a:p>
          <a:r>
            <a:rPr lang="tr-TR" dirty="0">
              <a:latin typeface="Arial" panose="020B0604020202020204" pitchFamily="34" charset="0"/>
              <a:cs typeface="Arial" panose="020B0604020202020204" pitchFamily="34" charset="0"/>
            </a:rPr>
            <a:t>Doç. Dr. Furkan DİNÇER</a:t>
          </a:r>
        </a:p>
      </dgm:t>
    </dgm:pt>
    <dgm:pt modelId="{407670B2-3095-412A-894D-69067C31815F}" type="parTrans" cxnId="{106F9548-2D92-4DB5-BA31-1092C7D95134}">
      <dgm:prSet/>
      <dgm:spPr/>
      <dgm:t>
        <a:bodyPr/>
        <a:lstStyle/>
        <a:p>
          <a:endParaRPr lang="tr-TR"/>
        </a:p>
      </dgm:t>
    </dgm:pt>
    <dgm:pt modelId="{6D276265-EF95-404D-933A-5053A7A63ED4}" type="sibTrans" cxnId="{106F9548-2D92-4DB5-BA31-1092C7D95134}">
      <dgm:prSet/>
      <dgm:spPr/>
      <dgm:t>
        <a:bodyPr/>
        <a:lstStyle/>
        <a:p>
          <a:endParaRPr lang="tr-TR"/>
        </a:p>
      </dgm:t>
    </dgm:pt>
    <dgm:pt modelId="{034D2B8D-6801-4994-A084-3AC193551F5F}">
      <dgm:prSet phldrT="[Metin]">
        <dgm:style>
          <a:lnRef idx="1">
            <a:schemeClr val="accent3"/>
          </a:lnRef>
          <a:fillRef idx="2">
            <a:schemeClr val="accent3"/>
          </a:fillRef>
          <a:effectRef idx="1">
            <a:schemeClr val="accent3"/>
          </a:effectRef>
          <a:fontRef idx="minor">
            <a:schemeClr val="dk1"/>
          </a:fontRef>
        </dgm:style>
      </dgm:prSet>
      <dgm:spPr/>
      <dgm:t>
        <a:bodyPr/>
        <a:lstStyle/>
        <a:p>
          <a:r>
            <a:rPr lang="tr-TR" dirty="0">
              <a:latin typeface="Arial" panose="020B0604020202020204" pitchFamily="34" charset="0"/>
              <a:cs typeface="Arial" panose="020B0604020202020204" pitchFamily="34" charset="0"/>
            </a:rPr>
            <a:t>BÖLÜM BAŞKAN YARDIMCISI</a:t>
          </a:r>
        </a:p>
      </dgm:t>
    </dgm:pt>
    <dgm:pt modelId="{53B25EBB-7DBF-4712-AFAF-EAA2EFF52E7D}" type="parTrans" cxnId="{31F4D4ED-82A5-46DA-9489-E513CE1324E0}">
      <dgm:prSet/>
      <dgm:spPr/>
      <dgm:t>
        <a:bodyPr/>
        <a:lstStyle/>
        <a:p>
          <a:endParaRPr lang="tr-TR"/>
        </a:p>
      </dgm:t>
    </dgm:pt>
    <dgm:pt modelId="{A647E533-46D5-4D85-93DE-46336D0B5016}" type="sibTrans" cxnId="{31F4D4ED-82A5-46DA-9489-E513CE1324E0}">
      <dgm:prSet/>
      <dgm:spPr/>
      <dgm:t>
        <a:bodyPr/>
        <a:lstStyle/>
        <a:p>
          <a:endParaRPr lang="tr-TR"/>
        </a:p>
      </dgm:t>
    </dgm:pt>
    <dgm:pt modelId="{A983515E-846A-4039-83DB-EB88BA5008E6}">
      <dgm:prSet phldrT="[Metin]">
        <dgm:style>
          <a:lnRef idx="1">
            <a:schemeClr val="accent3"/>
          </a:lnRef>
          <a:fillRef idx="2">
            <a:schemeClr val="accent3"/>
          </a:fillRef>
          <a:effectRef idx="1">
            <a:schemeClr val="accent3"/>
          </a:effectRef>
          <a:fontRef idx="minor">
            <a:schemeClr val="dk1"/>
          </a:fontRef>
        </dgm:style>
      </dgm:prSet>
      <dgm:spPr/>
      <dgm:t>
        <a:bodyPr/>
        <a:lstStyle/>
        <a:p>
          <a:r>
            <a:rPr lang="tr-TR" b="0" i="0" dirty="0">
              <a:latin typeface="Arial" panose="020B0604020202020204" pitchFamily="34" charset="0"/>
              <a:cs typeface="Arial" panose="020B0604020202020204" pitchFamily="34" charset="0"/>
            </a:rPr>
            <a:t>Dr. Öğr. Üyesi Esma ÇETİNKAYA</a:t>
          </a:r>
          <a:endParaRPr lang="tr-TR" dirty="0">
            <a:latin typeface="Arial" panose="020B0604020202020204" pitchFamily="34" charset="0"/>
            <a:cs typeface="Arial" panose="020B0604020202020204" pitchFamily="34" charset="0"/>
          </a:endParaRPr>
        </a:p>
      </dgm:t>
    </dgm:pt>
    <dgm:pt modelId="{E4FC2630-3F26-42D7-8A61-1C8C22EF3FED}" type="parTrans" cxnId="{FBFC77B5-4FAF-4EF9-A59D-1EECABEF44B0}">
      <dgm:prSet/>
      <dgm:spPr/>
      <dgm:t>
        <a:bodyPr/>
        <a:lstStyle/>
        <a:p>
          <a:endParaRPr lang="tr-TR"/>
        </a:p>
      </dgm:t>
    </dgm:pt>
    <dgm:pt modelId="{3EEB00A0-9862-41EF-AC79-9E39F3B7F208}" type="sibTrans" cxnId="{FBFC77B5-4FAF-4EF9-A59D-1EECABEF44B0}">
      <dgm:prSet/>
      <dgm:spPr/>
      <dgm:t>
        <a:bodyPr/>
        <a:lstStyle/>
        <a:p>
          <a:endParaRPr lang="tr-TR"/>
        </a:p>
      </dgm:t>
    </dgm:pt>
    <dgm:pt modelId="{8B570434-29F6-46B0-8E4D-5BAE1B4A8F7A}" type="pres">
      <dgm:prSet presAssocID="{F65E5BF8-088C-4B7E-9884-708BBA4B0CF2}" presName="linear" presStyleCnt="0">
        <dgm:presLayoutVars>
          <dgm:dir/>
          <dgm:resizeHandles val="exact"/>
        </dgm:presLayoutVars>
      </dgm:prSet>
      <dgm:spPr/>
    </dgm:pt>
    <dgm:pt modelId="{4A37F2BF-E6BA-4DB9-A41E-2A8C40554EB1}" type="pres">
      <dgm:prSet presAssocID="{3F4CF596-7187-413D-91C1-669E9943004E}" presName="comp" presStyleCnt="0"/>
      <dgm:spPr/>
    </dgm:pt>
    <dgm:pt modelId="{DBBAEEA9-4708-4B14-974F-E9ED6CC46E5F}" type="pres">
      <dgm:prSet presAssocID="{3F4CF596-7187-413D-91C1-669E9943004E}" presName="box" presStyleLbl="node1" presStyleIdx="0" presStyleCnt="3"/>
      <dgm:spPr/>
    </dgm:pt>
    <dgm:pt modelId="{C8C60632-530E-46A1-9828-EDB735C2CA0B}" type="pres">
      <dgm:prSet presAssocID="{3F4CF596-7187-413D-91C1-669E9943004E}" presName="img" presStyleLbl="fgImgPlace1" presStyleIdx="0" presStyleCnt="3" custScaleX="84576" custScaleY="113875" custLinFactNeighborX="-7103"/>
      <dgm:spPr>
        <a:blipFill rotWithShape="1">
          <a:blip xmlns:r="http://schemas.openxmlformats.org/officeDocument/2006/relationships" r:embed="rId1"/>
          <a:srcRect/>
          <a:stretch>
            <a:fillRect t="-12000" b="-12000"/>
          </a:stretch>
        </a:blipFill>
      </dgm:spPr>
    </dgm:pt>
    <dgm:pt modelId="{4AEA6D91-AB9F-4F53-94C7-7D79D81E1B20}" type="pres">
      <dgm:prSet presAssocID="{3F4CF596-7187-413D-91C1-669E9943004E}" presName="text" presStyleLbl="node1" presStyleIdx="0" presStyleCnt="3">
        <dgm:presLayoutVars>
          <dgm:bulletEnabled val="1"/>
        </dgm:presLayoutVars>
      </dgm:prSet>
      <dgm:spPr/>
    </dgm:pt>
    <dgm:pt modelId="{DDBC8775-010D-4736-BAC8-1B670F534152}" type="pres">
      <dgm:prSet presAssocID="{DC785D3F-2C53-4288-B8AE-DA50E094C748}" presName="spacer" presStyleCnt="0"/>
      <dgm:spPr/>
    </dgm:pt>
    <dgm:pt modelId="{D467DDBE-8B38-4580-A261-5146654FCCE5}" type="pres">
      <dgm:prSet presAssocID="{88335DF5-8494-4BB7-A643-4D55C5404ED3}" presName="comp" presStyleCnt="0"/>
      <dgm:spPr/>
    </dgm:pt>
    <dgm:pt modelId="{8F21CAD9-3355-4EA4-946F-6406A7E86594}" type="pres">
      <dgm:prSet presAssocID="{88335DF5-8494-4BB7-A643-4D55C5404ED3}" presName="box" presStyleLbl="node1" presStyleIdx="1" presStyleCnt="3" custLinFactNeighborX="-1853"/>
      <dgm:spPr/>
    </dgm:pt>
    <dgm:pt modelId="{C1B3698A-459E-4154-B71C-0D64C6AF4BA9}" type="pres">
      <dgm:prSet presAssocID="{88335DF5-8494-4BB7-A643-4D55C5404ED3}" presName="img" presStyleLbl="fgImgPlace1" presStyleIdx="1" presStyleCnt="3" custScaleX="90841" custScaleY="63428" custLinFactX="-6645" custLinFactY="57707" custLinFactNeighborX="-100000" custLinFactNeighborY="100000"/>
      <dgm:spPr>
        <a:xfrm>
          <a:off x="135554" y="1639112"/>
          <a:ext cx="1945973" cy="1084435"/>
        </a:xfrm>
        <a:prstGeom prst="roundRect">
          <a:avLst>
            <a:gd name="adj" fmla="val 10000"/>
          </a:avLst>
        </a:prstGeom>
        <a:solidFill>
          <a:srgbClr val="4472C4">
            <a:tint val="50000"/>
            <a:hueOff val="0"/>
            <a:satOff val="0"/>
            <a:lumOff val="0"/>
            <a:alphaOff val="0"/>
          </a:srgbClr>
        </a:solidFill>
        <a:ln w="12700" cap="flat" cmpd="sng" algn="ctr">
          <a:solidFill>
            <a:prstClr val="white">
              <a:hueOff val="0"/>
              <a:satOff val="0"/>
              <a:lumOff val="0"/>
              <a:alphaOff val="0"/>
            </a:prstClr>
          </a:solidFill>
          <a:prstDash val="solid"/>
          <a:miter lim="800000"/>
        </a:ln>
        <a:effectLst/>
      </dgm:spPr>
    </dgm:pt>
    <dgm:pt modelId="{1F2268BB-A054-44EB-AEEF-46567180023C}" type="pres">
      <dgm:prSet presAssocID="{88335DF5-8494-4BB7-A643-4D55C5404ED3}" presName="text" presStyleLbl="node1" presStyleIdx="1" presStyleCnt="3">
        <dgm:presLayoutVars>
          <dgm:bulletEnabled val="1"/>
        </dgm:presLayoutVars>
      </dgm:prSet>
      <dgm:spPr/>
    </dgm:pt>
    <dgm:pt modelId="{4C3C4595-CDB5-4A6C-A203-641BF4975554}" type="pres">
      <dgm:prSet presAssocID="{A31834C6-2FDA-4063-8E20-8936F1DF1AAB}" presName="spacer" presStyleCnt="0"/>
      <dgm:spPr/>
    </dgm:pt>
    <dgm:pt modelId="{C12690CA-B771-42F4-B138-4D04043AE085}" type="pres">
      <dgm:prSet presAssocID="{034D2B8D-6801-4994-A084-3AC193551F5F}" presName="comp" presStyleCnt="0"/>
      <dgm:spPr/>
    </dgm:pt>
    <dgm:pt modelId="{D2D78A2E-FBFD-4464-B13F-B45B4AC201DA}" type="pres">
      <dgm:prSet presAssocID="{034D2B8D-6801-4994-A084-3AC193551F5F}" presName="box" presStyleLbl="node1" presStyleIdx="2" presStyleCnt="3" custScaleY="113196"/>
      <dgm:spPr/>
    </dgm:pt>
    <dgm:pt modelId="{C66F6055-8580-41F5-B67D-7C1B1D5A1A88}" type="pres">
      <dgm:prSet presAssocID="{034D2B8D-6801-4994-A084-3AC193551F5F}" presName="img" presStyleLbl="fgImgPlace1" presStyleIdx="2" presStyleCnt="3" custAng="5400000" custScaleX="59604" custScaleY="170166" custLinFactY="-62744" custLinFactNeighborX="-9032"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F435584A-1BF9-41AA-840A-4312D22162F1}" type="pres">
      <dgm:prSet presAssocID="{034D2B8D-6801-4994-A084-3AC193551F5F}" presName="text" presStyleLbl="node1" presStyleIdx="2" presStyleCnt="3">
        <dgm:presLayoutVars>
          <dgm:bulletEnabled val="1"/>
        </dgm:presLayoutVars>
      </dgm:prSet>
      <dgm:spPr/>
    </dgm:pt>
  </dgm:ptLst>
  <dgm:cxnLst>
    <dgm:cxn modelId="{FBEA0C01-6DAF-40BD-B304-CCE90506D058}" type="presOf" srcId="{034D2B8D-6801-4994-A084-3AC193551F5F}" destId="{D2D78A2E-FBFD-4464-B13F-B45B4AC201DA}" srcOrd="0" destOrd="0" presId="urn:microsoft.com/office/officeart/2005/8/layout/vList4"/>
    <dgm:cxn modelId="{F9613F0D-B290-4D2A-B4CA-1A4781D9822A}" type="presOf" srcId="{45B9A456-16D4-414C-A8EA-429426C28F33}" destId="{4AEA6D91-AB9F-4F53-94C7-7D79D81E1B20}" srcOrd="1" destOrd="1" presId="urn:microsoft.com/office/officeart/2005/8/layout/vList4"/>
    <dgm:cxn modelId="{34A3752D-1993-40FE-ADAC-EBE266BA30E3}" srcId="{F65E5BF8-088C-4B7E-9884-708BBA4B0CF2}" destId="{88335DF5-8494-4BB7-A643-4D55C5404ED3}" srcOrd="1" destOrd="0" parTransId="{626B00C4-06E9-4FB2-9CEE-5B897C56E3AC}" sibTransId="{A31834C6-2FDA-4063-8E20-8936F1DF1AAB}"/>
    <dgm:cxn modelId="{3E9DBF45-9040-4F01-BFC8-945540172576}" type="presOf" srcId="{034D2B8D-6801-4994-A084-3AC193551F5F}" destId="{F435584A-1BF9-41AA-840A-4312D22162F1}" srcOrd="1" destOrd="0" presId="urn:microsoft.com/office/officeart/2005/8/layout/vList4"/>
    <dgm:cxn modelId="{106F9548-2D92-4DB5-BA31-1092C7D95134}" srcId="{88335DF5-8494-4BB7-A643-4D55C5404ED3}" destId="{0922FBC3-5D69-4F16-8A0A-051F9EC06D4C}" srcOrd="0" destOrd="0" parTransId="{407670B2-3095-412A-894D-69067C31815F}" sibTransId="{6D276265-EF95-404D-933A-5053A7A63ED4}"/>
    <dgm:cxn modelId="{DE40774C-E7E0-4B1A-9989-0C7D4C7E5899}" srcId="{F65E5BF8-088C-4B7E-9884-708BBA4B0CF2}" destId="{3F4CF596-7187-413D-91C1-669E9943004E}" srcOrd="0" destOrd="0" parTransId="{FBDB6504-ED84-460F-968A-3D5233B66BBA}" sibTransId="{DC785D3F-2C53-4288-B8AE-DA50E094C748}"/>
    <dgm:cxn modelId="{7DD14B9D-DF86-4B9F-B1C6-0C929BF4276F}" type="presOf" srcId="{45B9A456-16D4-414C-A8EA-429426C28F33}" destId="{DBBAEEA9-4708-4B14-974F-E9ED6CC46E5F}" srcOrd="0" destOrd="1" presId="urn:microsoft.com/office/officeart/2005/8/layout/vList4"/>
    <dgm:cxn modelId="{5457DFA2-9D35-4908-8F5D-644C42083BEA}" type="presOf" srcId="{3F4CF596-7187-413D-91C1-669E9943004E}" destId="{4AEA6D91-AB9F-4F53-94C7-7D79D81E1B20}" srcOrd="1" destOrd="0" presId="urn:microsoft.com/office/officeart/2005/8/layout/vList4"/>
    <dgm:cxn modelId="{93D247AF-8386-4857-B3F8-F2C834B6412F}" type="presOf" srcId="{A983515E-846A-4039-83DB-EB88BA5008E6}" destId="{D2D78A2E-FBFD-4464-B13F-B45B4AC201DA}" srcOrd="0" destOrd="1" presId="urn:microsoft.com/office/officeart/2005/8/layout/vList4"/>
    <dgm:cxn modelId="{FBFC77B5-4FAF-4EF9-A59D-1EECABEF44B0}" srcId="{034D2B8D-6801-4994-A084-3AC193551F5F}" destId="{A983515E-846A-4039-83DB-EB88BA5008E6}" srcOrd="0" destOrd="0" parTransId="{E4FC2630-3F26-42D7-8A61-1C8C22EF3FED}" sibTransId="{3EEB00A0-9862-41EF-AC79-9E39F3B7F208}"/>
    <dgm:cxn modelId="{9DF49FBA-84A9-4C9E-9B10-52DF86E6F362}" type="presOf" srcId="{0922FBC3-5D69-4F16-8A0A-051F9EC06D4C}" destId="{1F2268BB-A054-44EB-AEEF-46567180023C}" srcOrd="1" destOrd="1" presId="urn:microsoft.com/office/officeart/2005/8/layout/vList4"/>
    <dgm:cxn modelId="{2886A0C7-59DB-467F-8559-B088105B5C46}" type="presOf" srcId="{88335DF5-8494-4BB7-A643-4D55C5404ED3}" destId="{8F21CAD9-3355-4EA4-946F-6406A7E86594}" srcOrd="0" destOrd="0" presId="urn:microsoft.com/office/officeart/2005/8/layout/vList4"/>
    <dgm:cxn modelId="{57C1F0CA-460A-44C2-BDF6-F7C5684CE4FB}" type="presOf" srcId="{0922FBC3-5D69-4F16-8A0A-051F9EC06D4C}" destId="{8F21CAD9-3355-4EA4-946F-6406A7E86594}" srcOrd="0" destOrd="1" presId="urn:microsoft.com/office/officeart/2005/8/layout/vList4"/>
    <dgm:cxn modelId="{BFE331CB-4C8C-41D3-B88B-121E19647848}" type="presOf" srcId="{3F4CF596-7187-413D-91C1-669E9943004E}" destId="{DBBAEEA9-4708-4B14-974F-E9ED6CC46E5F}" srcOrd="0" destOrd="0" presId="urn:microsoft.com/office/officeart/2005/8/layout/vList4"/>
    <dgm:cxn modelId="{1EC700D5-1464-4351-B261-58A04AAA3B3F}" type="presOf" srcId="{A983515E-846A-4039-83DB-EB88BA5008E6}" destId="{F435584A-1BF9-41AA-840A-4312D22162F1}" srcOrd="1" destOrd="1" presId="urn:microsoft.com/office/officeart/2005/8/layout/vList4"/>
    <dgm:cxn modelId="{D7C351D5-28C2-4FFF-A09A-A3C4B2F6FF74}" type="presOf" srcId="{F65E5BF8-088C-4B7E-9884-708BBA4B0CF2}" destId="{8B570434-29F6-46B0-8E4D-5BAE1B4A8F7A}" srcOrd="0" destOrd="0" presId="urn:microsoft.com/office/officeart/2005/8/layout/vList4"/>
    <dgm:cxn modelId="{B9BC60EB-E2A1-44F2-ABE5-08F9220867C3}" srcId="{3F4CF596-7187-413D-91C1-669E9943004E}" destId="{45B9A456-16D4-414C-A8EA-429426C28F33}" srcOrd="0" destOrd="0" parTransId="{F0A8A178-86F5-4B0F-96B2-F200C288A514}" sibTransId="{90C8AD75-3A62-4BE4-9D03-A452D70BC6F7}"/>
    <dgm:cxn modelId="{31F4D4ED-82A5-46DA-9489-E513CE1324E0}" srcId="{F65E5BF8-088C-4B7E-9884-708BBA4B0CF2}" destId="{034D2B8D-6801-4994-A084-3AC193551F5F}" srcOrd="2" destOrd="0" parTransId="{53B25EBB-7DBF-4712-AFAF-EAA2EFF52E7D}" sibTransId="{A647E533-46D5-4D85-93DE-46336D0B5016}"/>
    <dgm:cxn modelId="{E47E5DF5-662A-4512-B97F-AB109E8D91E6}" type="presOf" srcId="{88335DF5-8494-4BB7-A643-4D55C5404ED3}" destId="{1F2268BB-A054-44EB-AEEF-46567180023C}" srcOrd="1" destOrd="0" presId="urn:microsoft.com/office/officeart/2005/8/layout/vList4"/>
    <dgm:cxn modelId="{A15184B3-DE34-4C2B-A9EF-B7F51B9E0B2A}" type="presParOf" srcId="{8B570434-29F6-46B0-8E4D-5BAE1B4A8F7A}" destId="{4A37F2BF-E6BA-4DB9-A41E-2A8C40554EB1}" srcOrd="0" destOrd="0" presId="urn:microsoft.com/office/officeart/2005/8/layout/vList4"/>
    <dgm:cxn modelId="{5D67096A-8558-44E9-87C7-25F049B9468A}" type="presParOf" srcId="{4A37F2BF-E6BA-4DB9-A41E-2A8C40554EB1}" destId="{DBBAEEA9-4708-4B14-974F-E9ED6CC46E5F}" srcOrd="0" destOrd="0" presId="urn:microsoft.com/office/officeart/2005/8/layout/vList4"/>
    <dgm:cxn modelId="{BF093EB6-9674-4613-9CAF-0C6DA57B47D7}" type="presParOf" srcId="{4A37F2BF-E6BA-4DB9-A41E-2A8C40554EB1}" destId="{C8C60632-530E-46A1-9828-EDB735C2CA0B}" srcOrd="1" destOrd="0" presId="urn:microsoft.com/office/officeart/2005/8/layout/vList4"/>
    <dgm:cxn modelId="{37A28071-38ED-4FD9-88C8-75497C581FB2}" type="presParOf" srcId="{4A37F2BF-E6BA-4DB9-A41E-2A8C40554EB1}" destId="{4AEA6D91-AB9F-4F53-94C7-7D79D81E1B20}" srcOrd="2" destOrd="0" presId="urn:microsoft.com/office/officeart/2005/8/layout/vList4"/>
    <dgm:cxn modelId="{C9B83085-8019-4D71-9285-88DD9462ECB3}" type="presParOf" srcId="{8B570434-29F6-46B0-8E4D-5BAE1B4A8F7A}" destId="{DDBC8775-010D-4736-BAC8-1B670F534152}" srcOrd="1" destOrd="0" presId="urn:microsoft.com/office/officeart/2005/8/layout/vList4"/>
    <dgm:cxn modelId="{BDF3530E-617D-446E-B594-18E396200315}" type="presParOf" srcId="{8B570434-29F6-46B0-8E4D-5BAE1B4A8F7A}" destId="{D467DDBE-8B38-4580-A261-5146654FCCE5}" srcOrd="2" destOrd="0" presId="urn:microsoft.com/office/officeart/2005/8/layout/vList4"/>
    <dgm:cxn modelId="{4CD2D03B-F898-480B-9BD5-F692EEB128AB}" type="presParOf" srcId="{D467DDBE-8B38-4580-A261-5146654FCCE5}" destId="{8F21CAD9-3355-4EA4-946F-6406A7E86594}" srcOrd="0" destOrd="0" presId="urn:microsoft.com/office/officeart/2005/8/layout/vList4"/>
    <dgm:cxn modelId="{A7E5EC24-9AFB-4FEF-A696-63811C8FECA8}" type="presParOf" srcId="{D467DDBE-8B38-4580-A261-5146654FCCE5}" destId="{C1B3698A-459E-4154-B71C-0D64C6AF4BA9}" srcOrd="1" destOrd="0" presId="urn:microsoft.com/office/officeart/2005/8/layout/vList4"/>
    <dgm:cxn modelId="{C0772FE5-E30A-46C3-82E2-E8321EA128A0}" type="presParOf" srcId="{D467DDBE-8B38-4580-A261-5146654FCCE5}" destId="{1F2268BB-A054-44EB-AEEF-46567180023C}" srcOrd="2" destOrd="0" presId="urn:microsoft.com/office/officeart/2005/8/layout/vList4"/>
    <dgm:cxn modelId="{94CF6C38-8D51-4AD1-A736-FB3F505F62B6}" type="presParOf" srcId="{8B570434-29F6-46B0-8E4D-5BAE1B4A8F7A}" destId="{4C3C4595-CDB5-4A6C-A203-641BF4975554}" srcOrd="3" destOrd="0" presId="urn:microsoft.com/office/officeart/2005/8/layout/vList4"/>
    <dgm:cxn modelId="{F26A749A-56D0-40B8-BC79-B5B97F9AE33E}" type="presParOf" srcId="{8B570434-29F6-46B0-8E4D-5BAE1B4A8F7A}" destId="{C12690CA-B771-42F4-B138-4D04043AE085}" srcOrd="4" destOrd="0" presId="urn:microsoft.com/office/officeart/2005/8/layout/vList4"/>
    <dgm:cxn modelId="{6A7B86A5-516F-4CDB-B8EC-8CA0E237D8B0}" type="presParOf" srcId="{C12690CA-B771-42F4-B138-4D04043AE085}" destId="{D2D78A2E-FBFD-4464-B13F-B45B4AC201DA}" srcOrd="0" destOrd="0" presId="urn:microsoft.com/office/officeart/2005/8/layout/vList4"/>
    <dgm:cxn modelId="{679C8A3B-4E67-47BE-B196-C95AA2390FDC}" type="presParOf" srcId="{C12690CA-B771-42F4-B138-4D04043AE085}" destId="{C66F6055-8580-41F5-B67D-7C1B1D5A1A88}" srcOrd="1" destOrd="0" presId="urn:microsoft.com/office/officeart/2005/8/layout/vList4"/>
    <dgm:cxn modelId="{39724D91-7081-4D1B-90F8-24E5275EC7A8}" type="presParOf" srcId="{C12690CA-B771-42F4-B138-4D04043AE085}" destId="{F435584A-1BF9-41AA-840A-4312D22162F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D9B060-DD2E-4F58-8DEC-EB7BFF982B5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0BFEE8BD-4A83-4F6B-B5CE-931BB03718E3}">
      <dgm:prSet phldrT="[Metin]"/>
      <dgm:spPr>
        <a:solidFill>
          <a:schemeClr val="accent1">
            <a:lumMod val="60000"/>
            <a:lumOff val="40000"/>
          </a:schemeClr>
        </a:solidFill>
      </dgm:spPr>
      <dgm:t>
        <a:bodyPr/>
        <a:lstStyle/>
        <a:p>
          <a:r>
            <a:rPr lang="tr-TR" dirty="0">
              <a:solidFill>
                <a:schemeClr val="tx1"/>
              </a:solidFill>
            </a:rPr>
            <a:t>AKADEMİK PERSONEL DOÇENTLER</a:t>
          </a:r>
        </a:p>
      </dgm:t>
    </dgm:pt>
    <dgm:pt modelId="{0747914E-C828-4189-AF14-B71F91201CBD}" type="parTrans" cxnId="{9401DB03-F0C3-42CB-8517-8A04B0949150}">
      <dgm:prSet/>
      <dgm:spPr/>
      <dgm:t>
        <a:bodyPr/>
        <a:lstStyle/>
        <a:p>
          <a:endParaRPr lang="tr-TR"/>
        </a:p>
      </dgm:t>
    </dgm:pt>
    <dgm:pt modelId="{5680C4E8-EB0D-4457-8025-419B01D47C81}" type="sibTrans" cxnId="{9401DB03-F0C3-42CB-8517-8A04B0949150}">
      <dgm:prSet/>
      <dgm:spPr/>
      <dgm:t>
        <a:bodyPr/>
        <a:lstStyle/>
        <a:p>
          <a:endParaRPr lang="tr-TR"/>
        </a:p>
      </dgm:t>
    </dgm:pt>
    <dgm:pt modelId="{CC05BC0C-8345-4F4E-A007-DB60FB0CF736}">
      <dgm:prSet phldrT="[Metin]"/>
      <dgm:spPr>
        <a:solidFill>
          <a:schemeClr val="accent1">
            <a:lumMod val="60000"/>
            <a:lumOff val="40000"/>
          </a:schemeClr>
        </a:solidFill>
      </dgm:spPr>
      <dgm:t>
        <a:bodyPr/>
        <a:lstStyle/>
        <a:p>
          <a:r>
            <a:rPr lang="tr-TR" dirty="0">
              <a:solidFill>
                <a:schemeClr val="tx1"/>
              </a:solidFill>
            </a:rPr>
            <a:t>Doç. Dr. Ö. Fatih KEÇECİOĞLU</a:t>
          </a:r>
        </a:p>
      </dgm:t>
    </dgm:pt>
    <dgm:pt modelId="{E120C776-611B-4CB0-BE7D-F392F679B8FE}" type="parTrans" cxnId="{325FEFEC-57A0-4ADA-A635-936EF0F7B221}">
      <dgm:prSet/>
      <dgm:spPr/>
      <dgm:t>
        <a:bodyPr/>
        <a:lstStyle/>
        <a:p>
          <a:endParaRPr lang="tr-TR"/>
        </a:p>
      </dgm:t>
    </dgm:pt>
    <dgm:pt modelId="{D9DF0C4F-D606-469C-BB11-893159D85846}" type="sibTrans" cxnId="{325FEFEC-57A0-4ADA-A635-936EF0F7B221}">
      <dgm:prSet/>
      <dgm:spPr/>
      <dgm:t>
        <a:bodyPr/>
        <a:lstStyle/>
        <a:p>
          <a:endParaRPr lang="tr-TR"/>
        </a:p>
      </dgm:t>
    </dgm:pt>
    <dgm:pt modelId="{163F5CD1-87E5-4EB7-8437-CAC1141DC668}">
      <dgm:prSet phldrT="[Metin]"/>
      <dgm:spPr>
        <a:solidFill>
          <a:schemeClr val="accent1">
            <a:lumMod val="60000"/>
            <a:lumOff val="40000"/>
          </a:schemeClr>
        </a:solidFill>
      </dgm:spPr>
      <dgm:t>
        <a:bodyPr/>
        <a:lstStyle/>
        <a:p>
          <a:r>
            <a:rPr lang="tr-TR" dirty="0">
              <a:solidFill>
                <a:schemeClr val="tx1"/>
              </a:solidFill>
            </a:rPr>
            <a:t>Doç. Dr. Furkan DİNÇER</a:t>
          </a:r>
        </a:p>
      </dgm:t>
    </dgm:pt>
    <dgm:pt modelId="{4FCBBCD1-A08C-4662-BA9F-92B33C6DA9D9}" type="parTrans" cxnId="{9FD07800-1342-4935-AEA2-F266B93457A4}">
      <dgm:prSet/>
      <dgm:spPr/>
      <dgm:t>
        <a:bodyPr/>
        <a:lstStyle/>
        <a:p>
          <a:endParaRPr lang="tr-TR"/>
        </a:p>
      </dgm:t>
    </dgm:pt>
    <dgm:pt modelId="{7D0B5953-EED0-46DF-9E3E-979B2B1D8988}" type="sibTrans" cxnId="{9FD07800-1342-4935-AEA2-F266B93457A4}">
      <dgm:prSet/>
      <dgm:spPr/>
      <dgm:t>
        <a:bodyPr/>
        <a:lstStyle/>
        <a:p>
          <a:endParaRPr lang="tr-TR"/>
        </a:p>
      </dgm:t>
    </dgm:pt>
    <dgm:pt modelId="{61E6ED6E-2ABB-422C-A0D1-9CBA0B3274CD}">
      <dgm:prSet phldrT="[Metin]"/>
      <dgm:spPr>
        <a:solidFill>
          <a:schemeClr val="accent1">
            <a:lumMod val="60000"/>
            <a:lumOff val="40000"/>
          </a:schemeClr>
        </a:solidFill>
      </dgm:spPr>
      <dgm:t>
        <a:bodyPr/>
        <a:lstStyle/>
        <a:p>
          <a:r>
            <a:rPr lang="tr-TR" dirty="0">
              <a:solidFill>
                <a:schemeClr val="tx1"/>
              </a:solidFill>
            </a:rPr>
            <a:t>Doç. Dr. Alper KEREM</a:t>
          </a:r>
        </a:p>
      </dgm:t>
    </dgm:pt>
    <dgm:pt modelId="{576A268D-CD89-4EE5-847A-A5EE7AD7B038}" type="parTrans" cxnId="{48FE6515-5E7D-47A0-87DA-2D7A7DB649F3}">
      <dgm:prSet/>
      <dgm:spPr/>
      <dgm:t>
        <a:bodyPr/>
        <a:lstStyle/>
        <a:p>
          <a:endParaRPr lang="tr-TR"/>
        </a:p>
      </dgm:t>
    </dgm:pt>
    <dgm:pt modelId="{C91B0074-97FC-4238-B132-A6CCB9C18A24}" type="sibTrans" cxnId="{48FE6515-5E7D-47A0-87DA-2D7A7DB649F3}">
      <dgm:prSet/>
      <dgm:spPr/>
      <dgm:t>
        <a:bodyPr/>
        <a:lstStyle/>
        <a:p>
          <a:endParaRPr lang="tr-TR"/>
        </a:p>
      </dgm:t>
    </dgm:pt>
    <dgm:pt modelId="{76476C8A-23F3-40A4-97D8-D16AAAA84CA1}">
      <dgm:prSet/>
      <dgm:spPr>
        <a:solidFill>
          <a:schemeClr val="accent1">
            <a:lumMod val="60000"/>
            <a:lumOff val="40000"/>
          </a:schemeClr>
        </a:solidFill>
      </dgm:spPr>
      <dgm:t>
        <a:bodyPr/>
        <a:lstStyle/>
        <a:p>
          <a:r>
            <a:rPr lang="tr-TR" dirty="0">
              <a:solidFill>
                <a:schemeClr val="tx1"/>
              </a:solidFill>
            </a:rPr>
            <a:t>Doç. Dr. </a:t>
          </a:r>
          <a:r>
            <a:rPr lang="tr-TR" dirty="0" err="1">
              <a:solidFill>
                <a:schemeClr val="tx1"/>
              </a:solidFill>
            </a:rPr>
            <a:t>Turab</a:t>
          </a:r>
          <a:r>
            <a:rPr lang="tr-TR" dirty="0">
              <a:solidFill>
                <a:schemeClr val="tx1"/>
              </a:solidFill>
            </a:rPr>
            <a:t> SELÇUK</a:t>
          </a:r>
        </a:p>
      </dgm:t>
    </dgm:pt>
    <dgm:pt modelId="{AFCC25EB-020D-41B7-8FE2-BB27237CB707}" type="parTrans" cxnId="{429AFA82-4446-4A62-AF1B-3161638BE222}">
      <dgm:prSet/>
      <dgm:spPr/>
      <dgm:t>
        <a:bodyPr/>
        <a:lstStyle/>
        <a:p>
          <a:endParaRPr lang="tr-TR"/>
        </a:p>
      </dgm:t>
    </dgm:pt>
    <dgm:pt modelId="{FC294C2F-42A8-4761-A6F0-53460F288CF0}" type="sibTrans" cxnId="{429AFA82-4446-4A62-AF1B-3161638BE222}">
      <dgm:prSet/>
      <dgm:spPr/>
      <dgm:t>
        <a:bodyPr/>
        <a:lstStyle/>
        <a:p>
          <a:endParaRPr lang="tr-TR"/>
        </a:p>
      </dgm:t>
    </dgm:pt>
    <dgm:pt modelId="{C0CC576D-48A8-4D26-A014-282BEC574560}" type="pres">
      <dgm:prSet presAssocID="{51D9B060-DD2E-4F58-8DEC-EB7BFF982B54}" presName="Name0" presStyleCnt="0">
        <dgm:presLayoutVars>
          <dgm:chPref val="1"/>
          <dgm:dir/>
          <dgm:animOne val="branch"/>
          <dgm:animLvl val="lvl"/>
          <dgm:resizeHandles val="exact"/>
        </dgm:presLayoutVars>
      </dgm:prSet>
      <dgm:spPr/>
    </dgm:pt>
    <dgm:pt modelId="{BC0A4506-2A07-4A95-846B-CF3373765B01}" type="pres">
      <dgm:prSet presAssocID="{0BFEE8BD-4A83-4F6B-B5CE-931BB03718E3}" presName="root1" presStyleCnt="0"/>
      <dgm:spPr/>
    </dgm:pt>
    <dgm:pt modelId="{D7319BF5-33F9-4AD4-A360-CFBA63A490C3}" type="pres">
      <dgm:prSet presAssocID="{0BFEE8BD-4A83-4F6B-B5CE-931BB03718E3}" presName="LevelOneTextNode" presStyleLbl="node0" presStyleIdx="0" presStyleCnt="1">
        <dgm:presLayoutVars>
          <dgm:chPref val="3"/>
        </dgm:presLayoutVars>
      </dgm:prSet>
      <dgm:spPr/>
    </dgm:pt>
    <dgm:pt modelId="{07B08D2B-F523-49BB-9484-DDBC45A3BF6D}" type="pres">
      <dgm:prSet presAssocID="{0BFEE8BD-4A83-4F6B-B5CE-931BB03718E3}" presName="level2hierChild" presStyleCnt="0"/>
      <dgm:spPr/>
    </dgm:pt>
    <dgm:pt modelId="{076ACD4C-D561-483A-942F-8E2290B559BA}" type="pres">
      <dgm:prSet presAssocID="{E120C776-611B-4CB0-BE7D-F392F679B8FE}" presName="conn2-1" presStyleLbl="parChTrans1D2" presStyleIdx="0" presStyleCnt="4"/>
      <dgm:spPr/>
    </dgm:pt>
    <dgm:pt modelId="{F0910B47-9D91-4099-9C72-A09072FA84FF}" type="pres">
      <dgm:prSet presAssocID="{E120C776-611B-4CB0-BE7D-F392F679B8FE}" presName="connTx" presStyleLbl="parChTrans1D2" presStyleIdx="0" presStyleCnt="4"/>
      <dgm:spPr/>
    </dgm:pt>
    <dgm:pt modelId="{27431BD7-8384-4A45-8706-736530C1ACDB}" type="pres">
      <dgm:prSet presAssocID="{CC05BC0C-8345-4F4E-A007-DB60FB0CF736}" presName="root2" presStyleCnt="0"/>
      <dgm:spPr/>
    </dgm:pt>
    <dgm:pt modelId="{05665219-97F8-4755-B5DF-D7FBE1C7F9EA}" type="pres">
      <dgm:prSet presAssocID="{CC05BC0C-8345-4F4E-A007-DB60FB0CF736}" presName="LevelTwoTextNode" presStyleLbl="node2" presStyleIdx="0" presStyleCnt="4" custScaleX="103549">
        <dgm:presLayoutVars>
          <dgm:chPref val="3"/>
        </dgm:presLayoutVars>
      </dgm:prSet>
      <dgm:spPr/>
    </dgm:pt>
    <dgm:pt modelId="{915D4D1E-527A-4B73-9194-4BC30CA16D0B}" type="pres">
      <dgm:prSet presAssocID="{CC05BC0C-8345-4F4E-A007-DB60FB0CF736}" presName="level3hierChild" presStyleCnt="0"/>
      <dgm:spPr/>
    </dgm:pt>
    <dgm:pt modelId="{FAAE675E-C02D-4604-9302-4451CEBE50AF}" type="pres">
      <dgm:prSet presAssocID="{4FCBBCD1-A08C-4662-BA9F-92B33C6DA9D9}" presName="conn2-1" presStyleLbl="parChTrans1D2" presStyleIdx="1" presStyleCnt="4"/>
      <dgm:spPr/>
    </dgm:pt>
    <dgm:pt modelId="{C5B3AA4B-2786-4AA2-B15A-5C40633CD99B}" type="pres">
      <dgm:prSet presAssocID="{4FCBBCD1-A08C-4662-BA9F-92B33C6DA9D9}" presName="connTx" presStyleLbl="parChTrans1D2" presStyleIdx="1" presStyleCnt="4"/>
      <dgm:spPr/>
    </dgm:pt>
    <dgm:pt modelId="{6828CE73-CCF5-413F-8C22-1D5AA94A6E10}" type="pres">
      <dgm:prSet presAssocID="{163F5CD1-87E5-4EB7-8437-CAC1141DC668}" presName="root2" presStyleCnt="0"/>
      <dgm:spPr/>
    </dgm:pt>
    <dgm:pt modelId="{CC50314B-EA24-4770-9973-EA0D24A929C6}" type="pres">
      <dgm:prSet presAssocID="{163F5CD1-87E5-4EB7-8437-CAC1141DC668}" presName="LevelTwoTextNode" presStyleLbl="node2" presStyleIdx="1" presStyleCnt="4" custScaleX="103549">
        <dgm:presLayoutVars>
          <dgm:chPref val="3"/>
        </dgm:presLayoutVars>
      </dgm:prSet>
      <dgm:spPr/>
    </dgm:pt>
    <dgm:pt modelId="{0DE49A9F-E60E-4770-A280-F4BA982403D1}" type="pres">
      <dgm:prSet presAssocID="{163F5CD1-87E5-4EB7-8437-CAC1141DC668}" presName="level3hierChild" presStyleCnt="0"/>
      <dgm:spPr/>
    </dgm:pt>
    <dgm:pt modelId="{9EF65777-2B4F-460B-A4AE-060DBDFB1A4D}" type="pres">
      <dgm:prSet presAssocID="{576A268D-CD89-4EE5-847A-A5EE7AD7B038}" presName="conn2-1" presStyleLbl="parChTrans1D2" presStyleIdx="2" presStyleCnt="4"/>
      <dgm:spPr/>
    </dgm:pt>
    <dgm:pt modelId="{AE7C6EC9-D3B6-40BA-B2F7-230C0EAA59B9}" type="pres">
      <dgm:prSet presAssocID="{576A268D-CD89-4EE5-847A-A5EE7AD7B038}" presName="connTx" presStyleLbl="parChTrans1D2" presStyleIdx="2" presStyleCnt="4"/>
      <dgm:spPr/>
    </dgm:pt>
    <dgm:pt modelId="{A1AFE7BC-8325-4704-96AD-8F1063308207}" type="pres">
      <dgm:prSet presAssocID="{61E6ED6E-2ABB-422C-A0D1-9CBA0B3274CD}" presName="root2" presStyleCnt="0"/>
      <dgm:spPr/>
    </dgm:pt>
    <dgm:pt modelId="{6BFE1BB7-C1BD-43BA-AF64-ECCCF3B953A9}" type="pres">
      <dgm:prSet presAssocID="{61E6ED6E-2ABB-422C-A0D1-9CBA0B3274CD}" presName="LevelTwoTextNode" presStyleLbl="node2" presStyleIdx="2" presStyleCnt="4" custScaleX="103549">
        <dgm:presLayoutVars>
          <dgm:chPref val="3"/>
        </dgm:presLayoutVars>
      </dgm:prSet>
      <dgm:spPr/>
    </dgm:pt>
    <dgm:pt modelId="{B83B7031-00E2-43DA-BD06-7396A0ACFC87}" type="pres">
      <dgm:prSet presAssocID="{61E6ED6E-2ABB-422C-A0D1-9CBA0B3274CD}" presName="level3hierChild" presStyleCnt="0"/>
      <dgm:spPr/>
    </dgm:pt>
    <dgm:pt modelId="{11C0D6C2-1690-4A03-BA9E-638A945BFFC6}" type="pres">
      <dgm:prSet presAssocID="{AFCC25EB-020D-41B7-8FE2-BB27237CB707}" presName="conn2-1" presStyleLbl="parChTrans1D2" presStyleIdx="3" presStyleCnt="4"/>
      <dgm:spPr/>
    </dgm:pt>
    <dgm:pt modelId="{1F8D2EDE-12F0-44A3-AA40-5A8145B056E5}" type="pres">
      <dgm:prSet presAssocID="{AFCC25EB-020D-41B7-8FE2-BB27237CB707}" presName="connTx" presStyleLbl="parChTrans1D2" presStyleIdx="3" presStyleCnt="4"/>
      <dgm:spPr/>
    </dgm:pt>
    <dgm:pt modelId="{C82EB04D-5465-49CE-939C-6509ED0D5A99}" type="pres">
      <dgm:prSet presAssocID="{76476C8A-23F3-40A4-97D8-D16AAAA84CA1}" presName="root2" presStyleCnt="0"/>
      <dgm:spPr/>
    </dgm:pt>
    <dgm:pt modelId="{3231CFBE-166E-4062-A5B2-714C7E992B40}" type="pres">
      <dgm:prSet presAssocID="{76476C8A-23F3-40A4-97D8-D16AAAA84CA1}" presName="LevelTwoTextNode" presStyleLbl="node2" presStyleIdx="3" presStyleCnt="4" custScaleX="103549">
        <dgm:presLayoutVars>
          <dgm:chPref val="3"/>
        </dgm:presLayoutVars>
      </dgm:prSet>
      <dgm:spPr/>
    </dgm:pt>
    <dgm:pt modelId="{AC2E1FDD-C001-41C7-A7B8-B7CBC7BC4ED6}" type="pres">
      <dgm:prSet presAssocID="{76476C8A-23F3-40A4-97D8-D16AAAA84CA1}" presName="level3hierChild" presStyleCnt="0"/>
      <dgm:spPr/>
    </dgm:pt>
  </dgm:ptLst>
  <dgm:cxnLst>
    <dgm:cxn modelId="{9FD07800-1342-4935-AEA2-F266B93457A4}" srcId="{0BFEE8BD-4A83-4F6B-B5CE-931BB03718E3}" destId="{163F5CD1-87E5-4EB7-8437-CAC1141DC668}" srcOrd="1" destOrd="0" parTransId="{4FCBBCD1-A08C-4662-BA9F-92B33C6DA9D9}" sibTransId="{7D0B5953-EED0-46DF-9E3E-979B2B1D8988}"/>
    <dgm:cxn modelId="{0A117A03-5AE9-4912-9DF3-931E1F9CA4D8}" type="presOf" srcId="{E120C776-611B-4CB0-BE7D-F392F679B8FE}" destId="{076ACD4C-D561-483A-942F-8E2290B559BA}" srcOrd="0" destOrd="0" presId="urn:microsoft.com/office/officeart/2008/layout/HorizontalMultiLevelHierarchy"/>
    <dgm:cxn modelId="{9401DB03-F0C3-42CB-8517-8A04B0949150}" srcId="{51D9B060-DD2E-4F58-8DEC-EB7BFF982B54}" destId="{0BFEE8BD-4A83-4F6B-B5CE-931BB03718E3}" srcOrd="0" destOrd="0" parTransId="{0747914E-C828-4189-AF14-B71F91201CBD}" sibTransId="{5680C4E8-EB0D-4457-8025-419B01D47C81}"/>
    <dgm:cxn modelId="{32399104-47EB-4289-9102-7501009DA80F}" type="presOf" srcId="{CC05BC0C-8345-4F4E-A007-DB60FB0CF736}" destId="{05665219-97F8-4755-B5DF-D7FBE1C7F9EA}" srcOrd="0" destOrd="0" presId="urn:microsoft.com/office/officeart/2008/layout/HorizontalMultiLevelHierarchy"/>
    <dgm:cxn modelId="{0BB40810-D3DC-450C-9CEE-5BC313D025A2}" type="presOf" srcId="{51D9B060-DD2E-4F58-8DEC-EB7BFF982B54}" destId="{C0CC576D-48A8-4D26-A014-282BEC574560}" srcOrd="0" destOrd="0" presId="urn:microsoft.com/office/officeart/2008/layout/HorizontalMultiLevelHierarchy"/>
    <dgm:cxn modelId="{48FE6515-5E7D-47A0-87DA-2D7A7DB649F3}" srcId="{0BFEE8BD-4A83-4F6B-B5CE-931BB03718E3}" destId="{61E6ED6E-2ABB-422C-A0D1-9CBA0B3274CD}" srcOrd="2" destOrd="0" parTransId="{576A268D-CD89-4EE5-847A-A5EE7AD7B038}" sibTransId="{C91B0074-97FC-4238-B132-A6CCB9C18A24}"/>
    <dgm:cxn modelId="{F9DB552A-16FB-4FA3-8C5B-CBA493D03C88}" type="presOf" srcId="{576A268D-CD89-4EE5-847A-A5EE7AD7B038}" destId="{9EF65777-2B4F-460B-A4AE-060DBDFB1A4D}" srcOrd="0" destOrd="0" presId="urn:microsoft.com/office/officeart/2008/layout/HorizontalMultiLevelHierarchy"/>
    <dgm:cxn modelId="{2B549C43-F768-4A6B-AE1A-C303E64135A1}" type="presOf" srcId="{61E6ED6E-2ABB-422C-A0D1-9CBA0B3274CD}" destId="{6BFE1BB7-C1BD-43BA-AF64-ECCCF3B953A9}" srcOrd="0" destOrd="0" presId="urn:microsoft.com/office/officeart/2008/layout/HorizontalMultiLevelHierarchy"/>
    <dgm:cxn modelId="{9A505951-D306-4256-862C-48C678AE6673}" type="presOf" srcId="{E120C776-611B-4CB0-BE7D-F392F679B8FE}" destId="{F0910B47-9D91-4099-9C72-A09072FA84FF}" srcOrd="1" destOrd="0" presId="urn:microsoft.com/office/officeart/2008/layout/HorizontalMultiLevelHierarchy"/>
    <dgm:cxn modelId="{04946857-2997-4384-A376-712AEF4FFEBA}" type="presOf" srcId="{0BFEE8BD-4A83-4F6B-B5CE-931BB03718E3}" destId="{D7319BF5-33F9-4AD4-A360-CFBA63A490C3}" srcOrd="0" destOrd="0" presId="urn:microsoft.com/office/officeart/2008/layout/HorizontalMultiLevelHierarchy"/>
    <dgm:cxn modelId="{429AFA82-4446-4A62-AF1B-3161638BE222}" srcId="{0BFEE8BD-4A83-4F6B-B5CE-931BB03718E3}" destId="{76476C8A-23F3-40A4-97D8-D16AAAA84CA1}" srcOrd="3" destOrd="0" parTransId="{AFCC25EB-020D-41B7-8FE2-BB27237CB707}" sibTransId="{FC294C2F-42A8-4761-A6F0-53460F288CF0}"/>
    <dgm:cxn modelId="{7203A3A4-018C-46E3-870A-2EBCF1197B4B}" type="presOf" srcId="{AFCC25EB-020D-41B7-8FE2-BB27237CB707}" destId="{11C0D6C2-1690-4A03-BA9E-638A945BFFC6}" srcOrd="0" destOrd="0" presId="urn:microsoft.com/office/officeart/2008/layout/HorizontalMultiLevelHierarchy"/>
    <dgm:cxn modelId="{3B5E04C0-90E5-4E6F-8205-7B4751EBC345}" type="presOf" srcId="{AFCC25EB-020D-41B7-8FE2-BB27237CB707}" destId="{1F8D2EDE-12F0-44A3-AA40-5A8145B056E5}" srcOrd="1" destOrd="0" presId="urn:microsoft.com/office/officeart/2008/layout/HorizontalMultiLevelHierarchy"/>
    <dgm:cxn modelId="{48302ECF-0F39-4E2B-965C-63FDDCCF9F47}" type="presOf" srcId="{76476C8A-23F3-40A4-97D8-D16AAAA84CA1}" destId="{3231CFBE-166E-4062-A5B2-714C7E992B40}" srcOrd="0" destOrd="0" presId="urn:microsoft.com/office/officeart/2008/layout/HorizontalMultiLevelHierarchy"/>
    <dgm:cxn modelId="{EE2873D0-FD32-4EB0-8AC5-739FD031786E}" type="presOf" srcId="{4FCBBCD1-A08C-4662-BA9F-92B33C6DA9D9}" destId="{FAAE675E-C02D-4604-9302-4451CEBE50AF}" srcOrd="0" destOrd="0" presId="urn:microsoft.com/office/officeart/2008/layout/HorizontalMultiLevelHierarchy"/>
    <dgm:cxn modelId="{509D06D7-372E-4664-9917-81916EF7094B}" type="presOf" srcId="{4FCBBCD1-A08C-4662-BA9F-92B33C6DA9D9}" destId="{C5B3AA4B-2786-4AA2-B15A-5C40633CD99B}" srcOrd="1" destOrd="0" presId="urn:microsoft.com/office/officeart/2008/layout/HorizontalMultiLevelHierarchy"/>
    <dgm:cxn modelId="{B1D78DEC-C80A-4F50-A639-8CDFD4BFBDCA}" type="presOf" srcId="{163F5CD1-87E5-4EB7-8437-CAC1141DC668}" destId="{CC50314B-EA24-4770-9973-EA0D24A929C6}" srcOrd="0" destOrd="0" presId="urn:microsoft.com/office/officeart/2008/layout/HorizontalMultiLevelHierarchy"/>
    <dgm:cxn modelId="{325FEFEC-57A0-4ADA-A635-936EF0F7B221}" srcId="{0BFEE8BD-4A83-4F6B-B5CE-931BB03718E3}" destId="{CC05BC0C-8345-4F4E-A007-DB60FB0CF736}" srcOrd="0" destOrd="0" parTransId="{E120C776-611B-4CB0-BE7D-F392F679B8FE}" sibTransId="{D9DF0C4F-D606-469C-BB11-893159D85846}"/>
    <dgm:cxn modelId="{38390BF2-C3C4-4731-A989-A1E9445E6C6C}" type="presOf" srcId="{576A268D-CD89-4EE5-847A-A5EE7AD7B038}" destId="{AE7C6EC9-D3B6-40BA-B2F7-230C0EAA59B9}" srcOrd="1" destOrd="0" presId="urn:microsoft.com/office/officeart/2008/layout/HorizontalMultiLevelHierarchy"/>
    <dgm:cxn modelId="{A62FBDF4-EA2C-4DB0-BD97-A83FA56D0CFF}" type="presParOf" srcId="{C0CC576D-48A8-4D26-A014-282BEC574560}" destId="{BC0A4506-2A07-4A95-846B-CF3373765B01}" srcOrd="0" destOrd="0" presId="urn:microsoft.com/office/officeart/2008/layout/HorizontalMultiLevelHierarchy"/>
    <dgm:cxn modelId="{3B509200-9098-4234-B9E0-2CCB352D9576}" type="presParOf" srcId="{BC0A4506-2A07-4A95-846B-CF3373765B01}" destId="{D7319BF5-33F9-4AD4-A360-CFBA63A490C3}" srcOrd="0" destOrd="0" presId="urn:microsoft.com/office/officeart/2008/layout/HorizontalMultiLevelHierarchy"/>
    <dgm:cxn modelId="{49355F32-D9E4-4FBF-BF30-5AEAB4D8AA3D}" type="presParOf" srcId="{BC0A4506-2A07-4A95-846B-CF3373765B01}" destId="{07B08D2B-F523-49BB-9484-DDBC45A3BF6D}" srcOrd="1" destOrd="0" presId="urn:microsoft.com/office/officeart/2008/layout/HorizontalMultiLevelHierarchy"/>
    <dgm:cxn modelId="{6AC48D7F-F7CE-4F68-A6CF-70B28D906F2C}" type="presParOf" srcId="{07B08D2B-F523-49BB-9484-DDBC45A3BF6D}" destId="{076ACD4C-D561-483A-942F-8E2290B559BA}" srcOrd="0" destOrd="0" presId="urn:microsoft.com/office/officeart/2008/layout/HorizontalMultiLevelHierarchy"/>
    <dgm:cxn modelId="{7F35243A-D642-41B5-A5D8-9DE5094761DE}" type="presParOf" srcId="{076ACD4C-D561-483A-942F-8E2290B559BA}" destId="{F0910B47-9D91-4099-9C72-A09072FA84FF}" srcOrd="0" destOrd="0" presId="urn:microsoft.com/office/officeart/2008/layout/HorizontalMultiLevelHierarchy"/>
    <dgm:cxn modelId="{F2F5A606-EB66-4E42-BCA6-257BF52E2A49}" type="presParOf" srcId="{07B08D2B-F523-49BB-9484-DDBC45A3BF6D}" destId="{27431BD7-8384-4A45-8706-736530C1ACDB}" srcOrd="1" destOrd="0" presId="urn:microsoft.com/office/officeart/2008/layout/HorizontalMultiLevelHierarchy"/>
    <dgm:cxn modelId="{B0BD5D66-D602-4C50-BE1E-C0885C27A3FC}" type="presParOf" srcId="{27431BD7-8384-4A45-8706-736530C1ACDB}" destId="{05665219-97F8-4755-B5DF-D7FBE1C7F9EA}" srcOrd="0" destOrd="0" presId="urn:microsoft.com/office/officeart/2008/layout/HorizontalMultiLevelHierarchy"/>
    <dgm:cxn modelId="{53B5D5EF-6E51-497D-998C-021446721564}" type="presParOf" srcId="{27431BD7-8384-4A45-8706-736530C1ACDB}" destId="{915D4D1E-527A-4B73-9194-4BC30CA16D0B}" srcOrd="1" destOrd="0" presId="urn:microsoft.com/office/officeart/2008/layout/HorizontalMultiLevelHierarchy"/>
    <dgm:cxn modelId="{61324A0F-8B07-4572-B1ED-5D2AD44C7788}" type="presParOf" srcId="{07B08D2B-F523-49BB-9484-DDBC45A3BF6D}" destId="{FAAE675E-C02D-4604-9302-4451CEBE50AF}" srcOrd="2" destOrd="0" presId="urn:microsoft.com/office/officeart/2008/layout/HorizontalMultiLevelHierarchy"/>
    <dgm:cxn modelId="{092843D9-6CB8-41EB-BA90-98273201ADE0}" type="presParOf" srcId="{FAAE675E-C02D-4604-9302-4451CEBE50AF}" destId="{C5B3AA4B-2786-4AA2-B15A-5C40633CD99B}" srcOrd="0" destOrd="0" presId="urn:microsoft.com/office/officeart/2008/layout/HorizontalMultiLevelHierarchy"/>
    <dgm:cxn modelId="{F1506D89-2AE0-47A4-A24E-878F77679A86}" type="presParOf" srcId="{07B08D2B-F523-49BB-9484-DDBC45A3BF6D}" destId="{6828CE73-CCF5-413F-8C22-1D5AA94A6E10}" srcOrd="3" destOrd="0" presId="urn:microsoft.com/office/officeart/2008/layout/HorizontalMultiLevelHierarchy"/>
    <dgm:cxn modelId="{80F22383-C7E5-4C79-8B72-876AA279351E}" type="presParOf" srcId="{6828CE73-CCF5-413F-8C22-1D5AA94A6E10}" destId="{CC50314B-EA24-4770-9973-EA0D24A929C6}" srcOrd="0" destOrd="0" presId="urn:microsoft.com/office/officeart/2008/layout/HorizontalMultiLevelHierarchy"/>
    <dgm:cxn modelId="{2D637810-F646-45B3-A65C-E4E5ECD8E0DE}" type="presParOf" srcId="{6828CE73-CCF5-413F-8C22-1D5AA94A6E10}" destId="{0DE49A9F-E60E-4770-A280-F4BA982403D1}" srcOrd="1" destOrd="0" presId="urn:microsoft.com/office/officeart/2008/layout/HorizontalMultiLevelHierarchy"/>
    <dgm:cxn modelId="{B98D429C-BAFA-4E53-8D81-8B6274BE20B9}" type="presParOf" srcId="{07B08D2B-F523-49BB-9484-DDBC45A3BF6D}" destId="{9EF65777-2B4F-460B-A4AE-060DBDFB1A4D}" srcOrd="4" destOrd="0" presId="urn:microsoft.com/office/officeart/2008/layout/HorizontalMultiLevelHierarchy"/>
    <dgm:cxn modelId="{FE2E1BF1-DED0-4805-A73D-38222CF40DC8}" type="presParOf" srcId="{9EF65777-2B4F-460B-A4AE-060DBDFB1A4D}" destId="{AE7C6EC9-D3B6-40BA-B2F7-230C0EAA59B9}" srcOrd="0" destOrd="0" presId="urn:microsoft.com/office/officeart/2008/layout/HorizontalMultiLevelHierarchy"/>
    <dgm:cxn modelId="{CE3F4A1D-563D-494D-8B3E-0A346CEF83AC}" type="presParOf" srcId="{07B08D2B-F523-49BB-9484-DDBC45A3BF6D}" destId="{A1AFE7BC-8325-4704-96AD-8F1063308207}" srcOrd="5" destOrd="0" presId="urn:microsoft.com/office/officeart/2008/layout/HorizontalMultiLevelHierarchy"/>
    <dgm:cxn modelId="{18844A6C-7366-424B-9793-A7D3CD60EA02}" type="presParOf" srcId="{A1AFE7BC-8325-4704-96AD-8F1063308207}" destId="{6BFE1BB7-C1BD-43BA-AF64-ECCCF3B953A9}" srcOrd="0" destOrd="0" presId="urn:microsoft.com/office/officeart/2008/layout/HorizontalMultiLevelHierarchy"/>
    <dgm:cxn modelId="{0A335C7B-511A-4AA4-8840-2CB155FE4837}" type="presParOf" srcId="{A1AFE7BC-8325-4704-96AD-8F1063308207}" destId="{B83B7031-00E2-43DA-BD06-7396A0ACFC87}" srcOrd="1" destOrd="0" presId="urn:microsoft.com/office/officeart/2008/layout/HorizontalMultiLevelHierarchy"/>
    <dgm:cxn modelId="{A7EA156A-B730-4122-9E44-16852848E135}" type="presParOf" srcId="{07B08D2B-F523-49BB-9484-DDBC45A3BF6D}" destId="{11C0D6C2-1690-4A03-BA9E-638A945BFFC6}" srcOrd="6" destOrd="0" presId="urn:microsoft.com/office/officeart/2008/layout/HorizontalMultiLevelHierarchy"/>
    <dgm:cxn modelId="{900B8FB1-41F5-4213-BD60-C981C2F141DA}" type="presParOf" srcId="{11C0D6C2-1690-4A03-BA9E-638A945BFFC6}" destId="{1F8D2EDE-12F0-44A3-AA40-5A8145B056E5}" srcOrd="0" destOrd="0" presId="urn:microsoft.com/office/officeart/2008/layout/HorizontalMultiLevelHierarchy"/>
    <dgm:cxn modelId="{4D1BC23E-8291-49BE-8D02-F7E96D540C8A}" type="presParOf" srcId="{07B08D2B-F523-49BB-9484-DDBC45A3BF6D}" destId="{C82EB04D-5465-49CE-939C-6509ED0D5A99}" srcOrd="7" destOrd="0" presId="urn:microsoft.com/office/officeart/2008/layout/HorizontalMultiLevelHierarchy"/>
    <dgm:cxn modelId="{6BA6D9D3-0C27-4F44-A2BD-9DB3B0755D85}" type="presParOf" srcId="{C82EB04D-5465-49CE-939C-6509ED0D5A99}" destId="{3231CFBE-166E-4062-A5B2-714C7E992B40}" srcOrd="0" destOrd="0" presId="urn:microsoft.com/office/officeart/2008/layout/HorizontalMultiLevelHierarchy"/>
    <dgm:cxn modelId="{69EB36D5-BDE9-4827-A9B3-358B7AE4BA13}" type="presParOf" srcId="{C82EB04D-5465-49CE-939C-6509ED0D5A99}" destId="{AC2E1FDD-C001-41C7-A7B8-B7CBC7BC4ED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4B92C2-FD0A-46DE-B45C-16AA06907EF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C1422415-FED8-45B5-8C9F-E9DDF18634CF}">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dirty="0"/>
            <a:t>AKADEMİK PERSONEL DR.  ÖĞRETİM ÜYESİ</a:t>
          </a:r>
        </a:p>
      </dgm:t>
    </dgm:pt>
    <dgm:pt modelId="{A173F1CB-BFE4-4212-A1BC-890E7682BA9A}" type="parTrans" cxnId="{C14DDA8D-26F6-424C-A32A-D13F2913EF7D}">
      <dgm:prSet/>
      <dgm:spPr/>
      <dgm:t>
        <a:bodyPr/>
        <a:lstStyle/>
        <a:p>
          <a:endParaRPr lang="tr-TR"/>
        </a:p>
      </dgm:t>
    </dgm:pt>
    <dgm:pt modelId="{385716DF-98BC-4DDE-B9D0-62E0A6C6D8C4}" type="sibTrans" cxnId="{C14DDA8D-26F6-424C-A32A-D13F2913EF7D}">
      <dgm:prSet/>
      <dgm:spPr/>
      <dgm:t>
        <a:bodyPr/>
        <a:lstStyle/>
        <a:p>
          <a:endParaRPr lang="tr-TR"/>
        </a:p>
      </dgm:t>
    </dgm:pt>
    <dgm:pt modelId="{9A9DCCE4-6DCD-4F91-B056-336197D3A54F}">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b="0" i="0" dirty="0"/>
            <a:t>Dr. Öğr. Üyesi ALİ FAZIL UYGUR</a:t>
          </a:r>
          <a:endParaRPr lang="tr-TR" dirty="0"/>
        </a:p>
      </dgm:t>
    </dgm:pt>
    <dgm:pt modelId="{E007AABA-768A-4BC8-9B57-62342D891AA7}" type="parTrans" cxnId="{0BA8CC80-0667-4048-A625-83B5D71FF691}">
      <dgm:prSet>
        <dgm:style>
          <a:lnRef idx="1">
            <a:schemeClr val="accent6"/>
          </a:lnRef>
          <a:fillRef idx="2">
            <a:schemeClr val="accent6"/>
          </a:fillRef>
          <a:effectRef idx="1">
            <a:schemeClr val="accent6"/>
          </a:effectRef>
          <a:fontRef idx="minor">
            <a:schemeClr val="dk1"/>
          </a:fontRef>
        </dgm:style>
      </dgm:prSet>
      <dgm:spPr/>
      <dgm:t>
        <a:bodyPr/>
        <a:lstStyle/>
        <a:p>
          <a:endParaRPr lang="tr-TR"/>
        </a:p>
      </dgm:t>
    </dgm:pt>
    <dgm:pt modelId="{5C4414B5-31FE-409E-A4BE-4A9A8027A4BD}" type="sibTrans" cxnId="{0BA8CC80-0667-4048-A625-83B5D71FF691}">
      <dgm:prSet/>
      <dgm:spPr/>
      <dgm:t>
        <a:bodyPr/>
        <a:lstStyle/>
        <a:p>
          <a:endParaRPr lang="tr-TR"/>
        </a:p>
      </dgm:t>
    </dgm:pt>
    <dgm:pt modelId="{AFFA37E7-559D-4F94-A017-4777CDE8B79A}">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b="0" i="0" dirty="0"/>
            <a:t>Dr. Öğr. Üyesi ERDAL KILIÇ</a:t>
          </a:r>
          <a:endParaRPr lang="tr-TR" dirty="0"/>
        </a:p>
      </dgm:t>
    </dgm:pt>
    <dgm:pt modelId="{BCF82C76-6454-42C4-9790-D86F3CD6CBBB}" type="parTrans" cxnId="{946642E1-DA30-46F2-B272-11F5C46F320E}">
      <dgm:prSet>
        <dgm:style>
          <a:lnRef idx="1">
            <a:schemeClr val="accent6"/>
          </a:lnRef>
          <a:fillRef idx="2">
            <a:schemeClr val="accent6"/>
          </a:fillRef>
          <a:effectRef idx="1">
            <a:schemeClr val="accent6"/>
          </a:effectRef>
          <a:fontRef idx="minor">
            <a:schemeClr val="dk1"/>
          </a:fontRef>
        </dgm:style>
      </dgm:prSet>
      <dgm:spPr/>
      <dgm:t>
        <a:bodyPr/>
        <a:lstStyle/>
        <a:p>
          <a:endParaRPr lang="tr-TR"/>
        </a:p>
      </dgm:t>
    </dgm:pt>
    <dgm:pt modelId="{6F4D3916-5E87-42B6-9E13-2D1F506DCAE1}" type="sibTrans" cxnId="{946642E1-DA30-46F2-B272-11F5C46F320E}">
      <dgm:prSet/>
      <dgm:spPr/>
      <dgm:t>
        <a:bodyPr/>
        <a:lstStyle/>
        <a:p>
          <a:endParaRPr lang="tr-TR"/>
        </a:p>
      </dgm:t>
    </dgm:pt>
    <dgm:pt modelId="{79C1068F-EA0B-4370-8C81-C8DA24E57858}">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b="0" i="0" dirty="0"/>
            <a:t>Dr. Öğr. Üyesi HACI ÖMER DOKUMACI</a:t>
          </a:r>
          <a:endParaRPr lang="tr-TR" dirty="0"/>
        </a:p>
      </dgm:t>
    </dgm:pt>
    <dgm:pt modelId="{12964134-C6E8-4370-AA81-652E8486BC20}" type="parTrans" cxnId="{1CFEB201-DBFE-48F6-B28C-8ABDE6A3EF66}">
      <dgm:prSet>
        <dgm:style>
          <a:lnRef idx="1">
            <a:schemeClr val="accent6"/>
          </a:lnRef>
          <a:fillRef idx="2">
            <a:schemeClr val="accent6"/>
          </a:fillRef>
          <a:effectRef idx="1">
            <a:schemeClr val="accent6"/>
          </a:effectRef>
          <a:fontRef idx="minor">
            <a:schemeClr val="dk1"/>
          </a:fontRef>
        </dgm:style>
      </dgm:prSet>
      <dgm:spPr/>
      <dgm:t>
        <a:bodyPr/>
        <a:lstStyle/>
        <a:p>
          <a:endParaRPr lang="tr-TR"/>
        </a:p>
      </dgm:t>
    </dgm:pt>
    <dgm:pt modelId="{6BA2C35B-3AB1-48AD-A897-FA9CD44BF604}" type="sibTrans" cxnId="{1CFEB201-DBFE-48F6-B28C-8ABDE6A3EF66}">
      <dgm:prSet/>
      <dgm:spPr/>
      <dgm:t>
        <a:bodyPr/>
        <a:lstStyle/>
        <a:p>
          <a:endParaRPr lang="tr-TR"/>
        </a:p>
      </dgm:t>
    </dgm:pt>
    <dgm:pt modelId="{44A37E40-CB16-49B4-805C-4CC15A6F8F59}">
      <dgm:prSet>
        <dgm:style>
          <a:lnRef idx="1">
            <a:schemeClr val="accent6"/>
          </a:lnRef>
          <a:fillRef idx="2">
            <a:schemeClr val="accent6"/>
          </a:fillRef>
          <a:effectRef idx="1">
            <a:schemeClr val="accent6"/>
          </a:effectRef>
          <a:fontRef idx="minor">
            <a:schemeClr val="dk1"/>
          </a:fontRef>
        </dgm:style>
      </dgm:prSet>
      <dgm:spPr/>
      <dgm:t>
        <a:bodyPr/>
        <a:lstStyle/>
        <a:p>
          <a:r>
            <a:rPr lang="tr-TR" b="0" i="0" dirty="0"/>
            <a:t>Dr. Öğr. Üyesi METİN SALİHMUHSİN</a:t>
          </a:r>
          <a:endParaRPr lang="tr-TR" dirty="0"/>
        </a:p>
      </dgm:t>
    </dgm:pt>
    <dgm:pt modelId="{35019C1A-EAB2-4A0E-9DA0-126C52F33773}" type="parTrans" cxnId="{F8B6407E-A5AD-48AD-BB9E-D58E7B21B9C4}">
      <dgm:prSet>
        <dgm:style>
          <a:lnRef idx="1">
            <a:schemeClr val="accent6"/>
          </a:lnRef>
          <a:fillRef idx="2">
            <a:schemeClr val="accent6"/>
          </a:fillRef>
          <a:effectRef idx="1">
            <a:schemeClr val="accent6"/>
          </a:effectRef>
          <a:fontRef idx="minor">
            <a:schemeClr val="dk1"/>
          </a:fontRef>
        </dgm:style>
      </dgm:prSet>
      <dgm:spPr/>
      <dgm:t>
        <a:bodyPr/>
        <a:lstStyle/>
        <a:p>
          <a:endParaRPr lang="tr-TR"/>
        </a:p>
      </dgm:t>
    </dgm:pt>
    <dgm:pt modelId="{8E88B2FA-E666-4030-AABE-740BA42CB74C}" type="sibTrans" cxnId="{F8B6407E-A5AD-48AD-BB9E-D58E7B21B9C4}">
      <dgm:prSet/>
      <dgm:spPr/>
      <dgm:t>
        <a:bodyPr/>
        <a:lstStyle/>
        <a:p>
          <a:endParaRPr lang="tr-TR"/>
        </a:p>
      </dgm:t>
    </dgm:pt>
    <dgm:pt modelId="{40F2E9ED-7CF9-466C-B72E-6F08A91C70BF}">
      <dgm:prSet>
        <dgm:style>
          <a:lnRef idx="1">
            <a:schemeClr val="accent6"/>
          </a:lnRef>
          <a:fillRef idx="2">
            <a:schemeClr val="accent6"/>
          </a:fillRef>
          <a:effectRef idx="1">
            <a:schemeClr val="accent6"/>
          </a:effectRef>
          <a:fontRef idx="minor">
            <a:schemeClr val="dk1"/>
          </a:fontRef>
        </dgm:style>
      </dgm:prSet>
      <dgm:spPr/>
      <dgm:t>
        <a:bodyPr/>
        <a:lstStyle/>
        <a:p>
          <a:r>
            <a:rPr lang="tr-TR" b="0" i="0"/>
            <a:t>Dr.Öğr.Üyesi ESMA ÇETİNKAYA</a:t>
          </a:r>
          <a:endParaRPr lang="tr-TR"/>
        </a:p>
      </dgm:t>
    </dgm:pt>
    <dgm:pt modelId="{FBD7FD39-40C9-48BB-93B5-11F845706411}" type="parTrans" cxnId="{35E938F9-1F2D-4A19-84FD-6676CED3E735}">
      <dgm:prSet>
        <dgm:style>
          <a:lnRef idx="1">
            <a:schemeClr val="accent6"/>
          </a:lnRef>
          <a:fillRef idx="2">
            <a:schemeClr val="accent6"/>
          </a:fillRef>
          <a:effectRef idx="1">
            <a:schemeClr val="accent6"/>
          </a:effectRef>
          <a:fontRef idx="minor">
            <a:schemeClr val="dk1"/>
          </a:fontRef>
        </dgm:style>
      </dgm:prSet>
      <dgm:spPr/>
      <dgm:t>
        <a:bodyPr/>
        <a:lstStyle/>
        <a:p>
          <a:endParaRPr lang="tr-TR"/>
        </a:p>
      </dgm:t>
    </dgm:pt>
    <dgm:pt modelId="{D908C5FF-5C36-45C3-885B-D30E06D5EF0F}" type="sibTrans" cxnId="{35E938F9-1F2D-4A19-84FD-6676CED3E735}">
      <dgm:prSet/>
      <dgm:spPr/>
      <dgm:t>
        <a:bodyPr/>
        <a:lstStyle/>
        <a:p>
          <a:endParaRPr lang="tr-TR"/>
        </a:p>
      </dgm:t>
    </dgm:pt>
    <dgm:pt modelId="{3B7EF4E0-602D-4AC0-8516-35FAF1E9072F}">
      <dgm:prSet>
        <dgm:style>
          <a:lnRef idx="1">
            <a:schemeClr val="accent6"/>
          </a:lnRef>
          <a:fillRef idx="2">
            <a:schemeClr val="accent6"/>
          </a:fillRef>
          <a:effectRef idx="1">
            <a:schemeClr val="accent6"/>
          </a:effectRef>
          <a:fontRef idx="minor">
            <a:schemeClr val="dk1"/>
          </a:fontRef>
        </dgm:style>
      </dgm:prSet>
      <dgm:spPr/>
      <dgm:t>
        <a:bodyPr/>
        <a:lstStyle/>
        <a:p>
          <a:r>
            <a:rPr lang="tr-TR" b="0" i="0"/>
            <a:t>Dr.Öğr.Üyesi MUSTAFA TEKİN</a:t>
          </a:r>
          <a:endParaRPr lang="tr-TR"/>
        </a:p>
      </dgm:t>
    </dgm:pt>
    <dgm:pt modelId="{9451DD8D-AE8E-4F55-ABDC-D0E5C27B17A4}" type="parTrans" cxnId="{20FB767C-986B-4768-A417-80ADFB567E79}">
      <dgm:prSet>
        <dgm:style>
          <a:lnRef idx="1">
            <a:schemeClr val="accent6"/>
          </a:lnRef>
          <a:fillRef idx="2">
            <a:schemeClr val="accent6"/>
          </a:fillRef>
          <a:effectRef idx="1">
            <a:schemeClr val="accent6"/>
          </a:effectRef>
          <a:fontRef idx="minor">
            <a:schemeClr val="dk1"/>
          </a:fontRef>
        </dgm:style>
      </dgm:prSet>
      <dgm:spPr/>
      <dgm:t>
        <a:bodyPr/>
        <a:lstStyle/>
        <a:p>
          <a:endParaRPr lang="tr-TR"/>
        </a:p>
      </dgm:t>
    </dgm:pt>
    <dgm:pt modelId="{74DA8590-2393-424F-AD6B-5BADCB907328}" type="sibTrans" cxnId="{20FB767C-986B-4768-A417-80ADFB567E79}">
      <dgm:prSet/>
      <dgm:spPr/>
      <dgm:t>
        <a:bodyPr/>
        <a:lstStyle/>
        <a:p>
          <a:endParaRPr lang="tr-TR"/>
        </a:p>
      </dgm:t>
    </dgm:pt>
    <dgm:pt modelId="{9F08B824-8177-4087-941C-75C3BCE3109D}" type="pres">
      <dgm:prSet presAssocID="{2F4B92C2-FD0A-46DE-B45C-16AA06907EF0}" presName="Name0" presStyleCnt="0">
        <dgm:presLayoutVars>
          <dgm:chPref val="1"/>
          <dgm:dir/>
          <dgm:animOne val="branch"/>
          <dgm:animLvl val="lvl"/>
          <dgm:resizeHandles val="exact"/>
        </dgm:presLayoutVars>
      </dgm:prSet>
      <dgm:spPr/>
    </dgm:pt>
    <dgm:pt modelId="{DD7C6634-533B-4FC0-8F19-56CC5AD09F98}" type="pres">
      <dgm:prSet presAssocID="{C1422415-FED8-45B5-8C9F-E9DDF18634CF}" presName="root1" presStyleCnt="0"/>
      <dgm:spPr/>
    </dgm:pt>
    <dgm:pt modelId="{9BE0F9D2-64A3-4159-90EA-97D7DCC2C851}" type="pres">
      <dgm:prSet presAssocID="{C1422415-FED8-45B5-8C9F-E9DDF18634CF}" presName="LevelOneTextNode" presStyleLbl="node0" presStyleIdx="0" presStyleCnt="1" custScaleX="161497" custScaleY="150150">
        <dgm:presLayoutVars>
          <dgm:chPref val="3"/>
        </dgm:presLayoutVars>
      </dgm:prSet>
      <dgm:spPr/>
    </dgm:pt>
    <dgm:pt modelId="{C47B1E27-6E9F-4085-8DE7-4F500ECAB2DF}" type="pres">
      <dgm:prSet presAssocID="{C1422415-FED8-45B5-8C9F-E9DDF18634CF}" presName="level2hierChild" presStyleCnt="0"/>
      <dgm:spPr/>
    </dgm:pt>
    <dgm:pt modelId="{CF81BD21-28DB-4741-AD9F-1AC7EC786010}" type="pres">
      <dgm:prSet presAssocID="{E007AABA-768A-4BC8-9B57-62342D891AA7}" presName="conn2-1" presStyleLbl="parChTrans1D2" presStyleIdx="0" presStyleCnt="6" custScaleX="2000000"/>
      <dgm:spPr/>
    </dgm:pt>
    <dgm:pt modelId="{0911D6B2-506C-4634-B54E-9B6B58276702}" type="pres">
      <dgm:prSet presAssocID="{E007AABA-768A-4BC8-9B57-62342D891AA7}" presName="connTx" presStyleLbl="parChTrans1D2" presStyleIdx="0" presStyleCnt="6"/>
      <dgm:spPr/>
    </dgm:pt>
    <dgm:pt modelId="{8E78D4A7-4CAE-4876-89EF-E40E3E504E64}" type="pres">
      <dgm:prSet presAssocID="{9A9DCCE4-6DCD-4F91-B056-336197D3A54F}" presName="root2" presStyleCnt="0"/>
      <dgm:spPr/>
    </dgm:pt>
    <dgm:pt modelId="{DD008C90-C8EB-46D7-9273-3FCDE87F032E}" type="pres">
      <dgm:prSet presAssocID="{9A9DCCE4-6DCD-4F91-B056-336197D3A54F}" presName="LevelTwoTextNode" presStyleLbl="node2" presStyleIdx="0" presStyleCnt="6" custScaleX="194593">
        <dgm:presLayoutVars>
          <dgm:chPref val="3"/>
        </dgm:presLayoutVars>
      </dgm:prSet>
      <dgm:spPr/>
    </dgm:pt>
    <dgm:pt modelId="{5C01D888-404D-4BFD-8A60-C307E46B3791}" type="pres">
      <dgm:prSet presAssocID="{9A9DCCE4-6DCD-4F91-B056-336197D3A54F}" presName="level3hierChild" presStyleCnt="0"/>
      <dgm:spPr/>
    </dgm:pt>
    <dgm:pt modelId="{A8E07145-4CAF-4428-90D3-B4C10FC906C5}" type="pres">
      <dgm:prSet presAssocID="{BCF82C76-6454-42C4-9790-D86F3CD6CBBB}" presName="conn2-1" presStyleLbl="parChTrans1D2" presStyleIdx="1" presStyleCnt="6" custScaleX="2000000"/>
      <dgm:spPr/>
    </dgm:pt>
    <dgm:pt modelId="{DFE292D5-776E-4726-9DBD-9B8CE7D737E1}" type="pres">
      <dgm:prSet presAssocID="{BCF82C76-6454-42C4-9790-D86F3CD6CBBB}" presName="connTx" presStyleLbl="parChTrans1D2" presStyleIdx="1" presStyleCnt="6"/>
      <dgm:spPr/>
    </dgm:pt>
    <dgm:pt modelId="{80793A3E-30D1-4DF6-A2F8-94BBC4DA576F}" type="pres">
      <dgm:prSet presAssocID="{AFFA37E7-559D-4F94-A017-4777CDE8B79A}" presName="root2" presStyleCnt="0"/>
      <dgm:spPr/>
    </dgm:pt>
    <dgm:pt modelId="{300BBEC8-8C6F-46F1-BC7E-F83B4934F1AC}" type="pres">
      <dgm:prSet presAssocID="{AFFA37E7-559D-4F94-A017-4777CDE8B79A}" presName="LevelTwoTextNode" presStyleLbl="node2" presStyleIdx="1" presStyleCnt="6" custScaleX="194593">
        <dgm:presLayoutVars>
          <dgm:chPref val="3"/>
        </dgm:presLayoutVars>
      </dgm:prSet>
      <dgm:spPr/>
    </dgm:pt>
    <dgm:pt modelId="{AAF68965-D4FD-42CE-9F69-4FDE8489DF32}" type="pres">
      <dgm:prSet presAssocID="{AFFA37E7-559D-4F94-A017-4777CDE8B79A}" presName="level3hierChild" presStyleCnt="0"/>
      <dgm:spPr/>
    </dgm:pt>
    <dgm:pt modelId="{6DCEB6B5-3F27-4D6A-B079-D759CE033278}" type="pres">
      <dgm:prSet presAssocID="{12964134-C6E8-4370-AA81-652E8486BC20}" presName="conn2-1" presStyleLbl="parChTrans1D2" presStyleIdx="2" presStyleCnt="6" custScaleX="2000000"/>
      <dgm:spPr/>
    </dgm:pt>
    <dgm:pt modelId="{C0A107BE-EF69-436E-8897-5E88E26119EE}" type="pres">
      <dgm:prSet presAssocID="{12964134-C6E8-4370-AA81-652E8486BC20}" presName="connTx" presStyleLbl="parChTrans1D2" presStyleIdx="2" presStyleCnt="6"/>
      <dgm:spPr/>
    </dgm:pt>
    <dgm:pt modelId="{FF95D9F1-FED7-4FDE-8885-C62A79927A79}" type="pres">
      <dgm:prSet presAssocID="{79C1068F-EA0B-4370-8C81-C8DA24E57858}" presName="root2" presStyleCnt="0"/>
      <dgm:spPr/>
    </dgm:pt>
    <dgm:pt modelId="{EF824006-D37B-484B-AA87-74B232952BED}" type="pres">
      <dgm:prSet presAssocID="{79C1068F-EA0B-4370-8C81-C8DA24E57858}" presName="LevelTwoTextNode" presStyleLbl="node2" presStyleIdx="2" presStyleCnt="6" custScaleX="194593">
        <dgm:presLayoutVars>
          <dgm:chPref val="3"/>
        </dgm:presLayoutVars>
      </dgm:prSet>
      <dgm:spPr/>
    </dgm:pt>
    <dgm:pt modelId="{DFC6A990-F3CC-468F-94CC-230ABFBC1B69}" type="pres">
      <dgm:prSet presAssocID="{79C1068F-EA0B-4370-8C81-C8DA24E57858}" presName="level3hierChild" presStyleCnt="0"/>
      <dgm:spPr/>
    </dgm:pt>
    <dgm:pt modelId="{FDC7BCE7-1302-472B-BE4C-81699D8430A0}" type="pres">
      <dgm:prSet presAssocID="{35019C1A-EAB2-4A0E-9DA0-126C52F33773}" presName="conn2-1" presStyleLbl="parChTrans1D2" presStyleIdx="3" presStyleCnt="6" custScaleX="2000000"/>
      <dgm:spPr/>
    </dgm:pt>
    <dgm:pt modelId="{106C94AC-9217-472F-9036-32EE793DFBBE}" type="pres">
      <dgm:prSet presAssocID="{35019C1A-EAB2-4A0E-9DA0-126C52F33773}" presName="connTx" presStyleLbl="parChTrans1D2" presStyleIdx="3" presStyleCnt="6"/>
      <dgm:spPr/>
    </dgm:pt>
    <dgm:pt modelId="{063D6B2B-4970-43DC-A881-DC957C38B41F}" type="pres">
      <dgm:prSet presAssocID="{44A37E40-CB16-49B4-805C-4CC15A6F8F59}" presName="root2" presStyleCnt="0"/>
      <dgm:spPr/>
    </dgm:pt>
    <dgm:pt modelId="{B07231CC-F77B-43F9-8B5D-B1B38AE68B8C}" type="pres">
      <dgm:prSet presAssocID="{44A37E40-CB16-49B4-805C-4CC15A6F8F59}" presName="LevelTwoTextNode" presStyleLbl="node2" presStyleIdx="3" presStyleCnt="6" custScaleX="194593">
        <dgm:presLayoutVars>
          <dgm:chPref val="3"/>
        </dgm:presLayoutVars>
      </dgm:prSet>
      <dgm:spPr/>
    </dgm:pt>
    <dgm:pt modelId="{224D0CE8-2027-4929-BF96-359C6D791B08}" type="pres">
      <dgm:prSet presAssocID="{44A37E40-CB16-49B4-805C-4CC15A6F8F59}" presName="level3hierChild" presStyleCnt="0"/>
      <dgm:spPr/>
    </dgm:pt>
    <dgm:pt modelId="{44BF45BD-1DB3-4FC8-88B4-0667ADCF7C1F}" type="pres">
      <dgm:prSet presAssocID="{9451DD8D-AE8E-4F55-ABDC-D0E5C27B17A4}" presName="conn2-1" presStyleLbl="parChTrans1D2" presStyleIdx="4" presStyleCnt="6" custScaleX="2000000"/>
      <dgm:spPr/>
    </dgm:pt>
    <dgm:pt modelId="{E3F776C3-47B5-44EB-95EE-61BDECA84213}" type="pres">
      <dgm:prSet presAssocID="{9451DD8D-AE8E-4F55-ABDC-D0E5C27B17A4}" presName="connTx" presStyleLbl="parChTrans1D2" presStyleIdx="4" presStyleCnt="6"/>
      <dgm:spPr/>
    </dgm:pt>
    <dgm:pt modelId="{F8E09D64-9A70-4031-AE7D-FE4A6369283F}" type="pres">
      <dgm:prSet presAssocID="{3B7EF4E0-602D-4AC0-8516-35FAF1E9072F}" presName="root2" presStyleCnt="0"/>
      <dgm:spPr/>
    </dgm:pt>
    <dgm:pt modelId="{95986616-759F-4796-AC1E-C089C07957C3}" type="pres">
      <dgm:prSet presAssocID="{3B7EF4E0-602D-4AC0-8516-35FAF1E9072F}" presName="LevelTwoTextNode" presStyleLbl="node2" presStyleIdx="4" presStyleCnt="6" custScaleX="194593">
        <dgm:presLayoutVars>
          <dgm:chPref val="3"/>
        </dgm:presLayoutVars>
      </dgm:prSet>
      <dgm:spPr/>
    </dgm:pt>
    <dgm:pt modelId="{1A606837-0A67-4F07-BDC1-B0DAEFD34DF6}" type="pres">
      <dgm:prSet presAssocID="{3B7EF4E0-602D-4AC0-8516-35FAF1E9072F}" presName="level3hierChild" presStyleCnt="0"/>
      <dgm:spPr/>
    </dgm:pt>
    <dgm:pt modelId="{23E0589A-8F68-4775-BA8E-9EA901629D2D}" type="pres">
      <dgm:prSet presAssocID="{FBD7FD39-40C9-48BB-93B5-11F845706411}" presName="conn2-1" presStyleLbl="parChTrans1D2" presStyleIdx="5" presStyleCnt="6" custScaleX="2000000"/>
      <dgm:spPr/>
    </dgm:pt>
    <dgm:pt modelId="{E7B68440-0BA9-47D7-A042-4782819DB2EF}" type="pres">
      <dgm:prSet presAssocID="{FBD7FD39-40C9-48BB-93B5-11F845706411}" presName="connTx" presStyleLbl="parChTrans1D2" presStyleIdx="5" presStyleCnt="6"/>
      <dgm:spPr/>
    </dgm:pt>
    <dgm:pt modelId="{C8A3A727-118D-4438-ADC5-E2FE2EB3EBE7}" type="pres">
      <dgm:prSet presAssocID="{40F2E9ED-7CF9-466C-B72E-6F08A91C70BF}" presName="root2" presStyleCnt="0"/>
      <dgm:spPr/>
    </dgm:pt>
    <dgm:pt modelId="{A91A0798-FE64-43C2-809C-CEC20D2C6B37}" type="pres">
      <dgm:prSet presAssocID="{40F2E9ED-7CF9-466C-B72E-6F08A91C70BF}" presName="LevelTwoTextNode" presStyleLbl="node2" presStyleIdx="5" presStyleCnt="6" custScaleX="194593">
        <dgm:presLayoutVars>
          <dgm:chPref val="3"/>
        </dgm:presLayoutVars>
      </dgm:prSet>
      <dgm:spPr/>
    </dgm:pt>
    <dgm:pt modelId="{D81D2F34-23C0-4FDD-805D-81E16D2F3672}" type="pres">
      <dgm:prSet presAssocID="{40F2E9ED-7CF9-466C-B72E-6F08A91C70BF}" presName="level3hierChild" presStyleCnt="0"/>
      <dgm:spPr/>
    </dgm:pt>
  </dgm:ptLst>
  <dgm:cxnLst>
    <dgm:cxn modelId="{1CFEB201-DBFE-48F6-B28C-8ABDE6A3EF66}" srcId="{C1422415-FED8-45B5-8C9F-E9DDF18634CF}" destId="{79C1068F-EA0B-4370-8C81-C8DA24E57858}" srcOrd="2" destOrd="0" parTransId="{12964134-C6E8-4370-AA81-652E8486BC20}" sibTransId="{6BA2C35B-3AB1-48AD-A897-FA9CD44BF604}"/>
    <dgm:cxn modelId="{8F34C703-35A0-4005-A722-DD93E542C2CA}" type="presOf" srcId="{FBD7FD39-40C9-48BB-93B5-11F845706411}" destId="{E7B68440-0BA9-47D7-A042-4782819DB2EF}" srcOrd="1" destOrd="0" presId="urn:microsoft.com/office/officeart/2008/layout/HorizontalMultiLevelHierarchy"/>
    <dgm:cxn modelId="{9D0D1F1E-F41D-477A-BC7B-4C1C0AF08530}" type="presOf" srcId="{BCF82C76-6454-42C4-9790-D86F3CD6CBBB}" destId="{DFE292D5-776E-4726-9DBD-9B8CE7D737E1}" srcOrd="1" destOrd="0" presId="urn:microsoft.com/office/officeart/2008/layout/HorizontalMultiLevelHierarchy"/>
    <dgm:cxn modelId="{DD9A5B33-9930-4281-9B35-6706514EA188}" type="presOf" srcId="{44A37E40-CB16-49B4-805C-4CC15A6F8F59}" destId="{B07231CC-F77B-43F9-8B5D-B1B38AE68B8C}" srcOrd="0" destOrd="0" presId="urn:microsoft.com/office/officeart/2008/layout/HorizontalMultiLevelHierarchy"/>
    <dgm:cxn modelId="{F7692C5E-F67A-4DC2-9CB4-029E3807D864}" type="presOf" srcId="{35019C1A-EAB2-4A0E-9DA0-126C52F33773}" destId="{FDC7BCE7-1302-472B-BE4C-81699D8430A0}" srcOrd="0" destOrd="0" presId="urn:microsoft.com/office/officeart/2008/layout/HorizontalMultiLevelHierarchy"/>
    <dgm:cxn modelId="{D2247A46-2718-4224-99C5-95CE24DC553B}" type="presOf" srcId="{3B7EF4E0-602D-4AC0-8516-35FAF1E9072F}" destId="{95986616-759F-4796-AC1E-C089C07957C3}" srcOrd="0" destOrd="0" presId="urn:microsoft.com/office/officeart/2008/layout/HorizontalMultiLevelHierarchy"/>
    <dgm:cxn modelId="{D225AE4E-F4E8-4570-A5BC-03D6E8C5486B}" type="presOf" srcId="{40F2E9ED-7CF9-466C-B72E-6F08A91C70BF}" destId="{A91A0798-FE64-43C2-809C-CEC20D2C6B37}" srcOrd="0" destOrd="0" presId="urn:microsoft.com/office/officeart/2008/layout/HorizontalMultiLevelHierarchy"/>
    <dgm:cxn modelId="{20FB767C-986B-4768-A417-80ADFB567E79}" srcId="{C1422415-FED8-45B5-8C9F-E9DDF18634CF}" destId="{3B7EF4E0-602D-4AC0-8516-35FAF1E9072F}" srcOrd="4" destOrd="0" parTransId="{9451DD8D-AE8E-4F55-ABDC-D0E5C27B17A4}" sibTransId="{74DA8590-2393-424F-AD6B-5BADCB907328}"/>
    <dgm:cxn modelId="{5121A17C-9448-4B54-ACFD-ECE1801C9D54}" type="presOf" srcId="{E007AABA-768A-4BC8-9B57-62342D891AA7}" destId="{CF81BD21-28DB-4741-AD9F-1AC7EC786010}" srcOrd="0" destOrd="0" presId="urn:microsoft.com/office/officeart/2008/layout/HorizontalMultiLevelHierarchy"/>
    <dgm:cxn modelId="{F8B6407E-A5AD-48AD-BB9E-D58E7B21B9C4}" srcId="{C1422415-FED8-45B5-8C9F-E9DDF18634CF}" destId="{44A37E40-CB16-49B4-805C-4CC15A6F8F59}" srcOrd="3" destOrd="0" parTransId="{35019C1A-EAB2-4A0E-9DA0-126C52F33773}" sibTransId="{8E88B2FA-E666-4030-AABE-740BA42CB74C}"/>
    <dgm:cxn modelId="{0BA8CC80-0667-4048-A625-83B5D71FF691}" srcId="{C1422415-FED8-45B5-8C9F-E9DDF18634CF}" destId="{9A9DCCE4-6DCD-4F91-B056-336197D3A54F}" srcOrd="0" destOrd="0" parTransId="{E007AABA-768A-4BC8-9B57-62342D891AA7}" sibTransId="{5C4414B5-31FE-409E-A4BE-4A9A8027A4BD}"/>
    <dgm:cxn modelId="{BE26AA83-9B0A-446E-A11A-6076722EAA8D}" type="presOf" srcId="{FBD7FD39-40C9-48BB-93B5-11F845706411}" destId="{23E0589A-8F68-4775-BA8E-9EA901629D2D}" srcOrd="0" destOrd="0" presId="urn:microsoft.com/office/officeart/2008/layout/HorizontalMultiLevelHierarchy"/>
    <dgm:cxn modelId="{2A74F08A-F0D4-407D-A794-6D0A389AC8E0}" type="presOf" srcId="{C1422415-FED8-45B5-8C9F-E9DDF18634CF}" destId="{9BE0F9D2-64A3-4159-90EA-97D7DCC2C851}" srcOrd="0" destOrd="0" presId="urn:microsoft.com/office/officeart/2008/layout/HorizontalMultiLevelHierarchy"/>
    <dgm:cxn modelId="{C14DDA8D-26F6-424C-A32A-D13F2913EF7D}" srcId="{2F4B92C2-FD0A-46DE-B45C-16AA06907EF0}" destId="{C1422415-FED8-45B5-8C9F-E9DDF18634CF}" srcOrd="0" destOrd="0" parTransId="{A173F1CB-BFE4-4212-A1BC-890E7682BA9A}" sibTransId="{385716DF-98BC-4DDE-B9D0-62E0A6C6D8C4}"/>
    <dgm:cxn modelId="{C5E21EA2-6962-4387-B0EB-49A1EBB7CC43}" type="presOf" srcId="{35019C1A-EAB2-4A0E-9DA0-126C52F33773}" destId="{106C94AC-9217-472F-9036-32EE793DFBBE}" srcOrd="1" destOrd="0" presId="urn:microsoft.com/office/officeart/2008/layout/HorizontalMultiLevelHierarchy"/>
    <dgm:cxn modelId="{2B504DA9-B526-449C-9CAF-2D22C99BF739}" type="presOf" srcId="{79C1068F-EA0B-4370-8C81-C8DA24E57858}" destId="{EF824006-D37B-484B-AA87-74B232952BED}" srcOrd="0" destOrd="0" presId="urn:microsoft.com/office/officeart/2008/layout/HorizontalMultiLevelHierarchy"/>
    <dgm:cxn modelId="{38AE39BA-F789-4247-A97F-4F9AC1DA645E}" type="presOf" srcId="{12964134-C6E8-4370-AA81-652E8486BC20}" destId="{6DCEB6B5-3F27-4D6A-B079-D759CE033278}" srcOrd="0" destOrd="0" presId="urn:microsoft.com/office/officeart/2008/layout/HorizontalMultiLevelHierarchy"/>
    <dgm:cxn modelId="{44E874C2-56F3-4B52-A458-B6E305FC69BC}" type="presOf" srcId="{9451DD8D-AE8E-4F55-ABDC-D0E5C27B17A4}" destId="{E3F776C3-47B5-44EB-95EE-61BDECA84213}" srcOrd="1" destOrd="0" presId="urn:microsoft.com/office/officeart/2008/layout/HorizontalMultiLevelHierarchy"/>
    <dgm:cxn modelId="{3C04F8CA-5064-4E9F-8B5F-15C7D0E302BF}" type="presOf" srcId="{AFFA37E7-559D-4F94-A017-4777CDE8B79A}" destId="{300BBEC8-8C6F-46F1-BC7E-F83B4934F1AC}" srcOrd="0" destOrd="0" presId="urn:microsoft.com/office/officeart/2008/layout/HorizontalMultiLevelHierarchy"/>
    <dgm:cxn modelId="{DB8905CE-25AB-4ADD-8ECC-C65F3EB1AB68}" type="presOf" srcId="{BCF82C76-6454-42C4-9790-D86F3CD6CBBB}" destId="{A8E07145-4CAF-4428-90D3-B4C10FC906C5}" srcOrd="0" destOrd="0" presId="urn:microsoft.com/office/officeart/2008/layout/HorizontalMultiLevelHierarchy"/>
    <dgm:cxn modelId="{946642E1-DA30-46F2-B272-11F5C46F320E}" srcId="{C1422415-FED8-45B5-8C9F-E9DDF18634CF}" destId="{AFFA37E7-559D-4F94-A017-4777CDE8B79A}" srcOrd="1" destOrd="0" parTransId="{BCF82C76-6454-42C4-9790-D86F3CD6CBBB}" sibTransId="{6F4D3916-5E87-42B6-9E13-2D1F506DCAE1}"/>
    <dgm:cxn modelId="{C4E7CFE5-9088-43AB-810D-3FC79EFD780F}" type="presOf" srcId="{E007AABA-768A-4BC8-9B57-62342D891AA7}" destId="{0911D6B2-506C-4634-B54E-9B6B58276702}" srcOrd="1" destOrd="0" presId="urn:microsoft.com/office/officeart/2008/layout/HorizontalMultiLevelHierarchy"/>
    <dgm:cxn modelId="{5772B3ED-5FA1-4F35-BFEE-4A48B50A0BFF}" type="presOf" srcId="{2F4B92C2-FD0A-46DE-B45C-16AA06907EF0}" destId="{9F08B824-8177-4087-941C-75C3BCE3109D}" srcOrd="0" destOrd="0" presId="urn:microsoft.com/office/officeart/2008/layout/HorizontalMultiLevelHierarchy"/>
    <dgm:cxn modelId="{D6DAF0F4-0E17-47BD-ACEB-2FEA65BDFC19}" type="presOf" srcId="{12964134-C6E8-4370-AA81-652E8486BC20}" destId="{C0A107BE-EF69-436E-8897-5E88E26119EE}" srcOrd="1" destOrd="0" presId="urn:microsoft.com/office/officeart/2008/layout/HorizontalMultiLevelHierarchy"/>
    <dgm:cxn modelId="{072F4CF8-149B-42F9-9685-E7CC1DA7BC02}" type="presOf" srcId="{9451DD8D-AE8E-4F55-ABDC-D0E5C27B17A4}" destId="{44BF45BD-1DB3-4FC8-88B4-0667ADCF7C1F}" srcOrd="0" destOrd="0" presId="urn:microsoft.com/office/officeart/2008/layout/HorizontalMultiLevelHierarchy"/>
    <dgm:cxn modelId="{35E938F9-1F2D-4A19-84FD-6676CED3E735}" srcId="{C1422415-FED8-45B5-8C9F-E9DDF18634CF}" destId="{40F2E9ED-7CF9-466C-B72E-6F08A91C70BF}" srcOrd="5" destOrd="0" parTransId="{FBD7FD39-40C9-48BB-93B5-11F845706411}" sibTransId="{D908C5FF-5C36-45C3-885B-D30E06D5EF0F}"/>
    <dgm:cxn modelId="{BC30D7FD-BDD0-4191-936E-86865D7C0F09}" type="presOf" srcId="{9A9DCCE4-6DCD-4F91-B056-336197D3A54F}" destId="{DD008C90-C8EB-46D7-9273-3FCDE87F032E}" srcOrd="0" destOrd="0" presId="urn:microsoft.com/office/officeart/2008/layout/HorizontalMultiLevelHierarchy"/>
    <dgm:cxn modelId="{9247754C-7F4B-4492-86BA-8E78910E9DC6}" type="presParOf" srcId="{9F08B824-8177-4087-941C-75C3BCE3109D}" destId="{DD7C6634-533B-4FC0-8F19-56CC5AD09F98}" srcOrd="0" destOrd="0" presId="urn:microsoft.com/office/officeart/2008/layout/HorizontalMultiLevelHierarchy"/>
    <dgm:cxn modelId="{BA3D3BB2-E6A6-4644-AEFD-A5ADACA975FA}" type="presParOf" srcId="{DD7C6634-533B-4FC0-8F19-56CC5AD09F98}" destId="{9BE0F9D2-64A3-4159-90EA-97D7DCC2C851}" srcOrd="0" destOrd="0" presId="urn:microsoft.com/office/officeart/2008/layout/HorizontalMultiLevelHierarchy"/>
    <dgm:cxn modelId="{8DED06D5-F6AF-46BA-86A6-924668E72B30}" type="presParOf" srcId="{DD7C6634-533B-4FC0-8F19-56CC5AD09F98}" destId="{C47B1E27-6E9F-4085-8DE7-4F500ECAB2DF}" srcOrd="1" destOrd="0" presId="urn:microsoft.com/office/officeart/2008/layout/HorizontalMultiLevelHierarchy"/>
    <dgm:cxn modelId="{B86236EF-8441-4832-9028-70D9521E1E3B}" type="presParOf" srcId="{C47B1E27-6E9F-4085-8DE7-4F500ECAB2DF}" destId="{CF81BD21-28DB-4741-AD9F-1AC7EC786010}" srcOrd="0" destOrd="0" presId="urn:microsoft.com/office/officeart/2008/layout/HorizontalMultiLevelHierarchy"/>
    <dgm:cxn modelId="{8B19339F-A5D8-4087-B6D2-C3B2A9F4ADA9}" type="presParOf" srcId="{CF81BD21-28DB-4741-AD9F-1AC7EC786010}" destId="{0911D6B2-506C-4634-B54E-9B6B58276702}" srcOrd="0" destOrd="0" presId="urn:microsoft.com/office/officeart/2008/layout/HorizontalMultiLevelHierarchy"/>
    <dgm:cxn modelId="{28F8DD58-B079-4E51-9AE1-4F389F1AA948}" type="presParOf" srcId="{C47B1E27-6E9F-4085-8DE7-4F500ECAB2DF}" destId="{8E78D4A7-4CAE-4876-89EF-E40E3E504E64}" srcOrd="1" destOrd="0" presId="urn:microsoft.com/office/officeart/2008/layout/HorizontalMultiLevelHierarchy"/>
    <dgm:cxn modelId="{49C2F086-DCF5-415C-8DF3-BFDC0693EFD4}" type="presParOf" srcId="{8E78D4A7-4CAE-4876-89EF-E40E3E504E64}" destId="{DD008C90-C8EB-46D7-9273-3FCDE87F032E}" srcOrd="0" destOrd="0" presId="urn:microsoft.com/office/officeart/2008/layout/HorizontalMultiLevelHierarchy"/>
    <dgm:cxn modelId="{CC3D555C-4487-4B12-9BC8-8A2424D00FE3}" type="presParOf" srcId="{8E78D4A7-4CAE-4876-89EF-E40E3E504E64}" destId="{5C01D888-404D-4BFD-8A60-C307E46B3791}" srcOrd="1" destOrd="0" presId="urn:microsoft.com/office/officeart/2008/layout/HorizontalMultiLevelHierarchy"/>
    <dgm:cxn modelId="{A7607E23-534A-4696-892A-D2E74C628E20}" type="presParOf" srcId="{C47B1E27-6E9F-4085-8DE7-4F500ECAB2DF}" destId="{A8E07145-4CAF-4428-90D3-B4C10FC906C5}" srcOrd="2" destOrd="0" presId="urn:microsoft.com/office/officeart/2008/layout/HorizontalMultiLevelHierarchy"/>
    <dgm:cxn modelId="{DD71711D-BE56-4FD3-AEA4-18985A9F7337}" type="presParOf" srcId="{A8E07145-4CAF-4428-90D3-B4C10FC906C5}" destId="{DFE292D5-776E-4726-9DBD-9B8CE7D737E1}" srcOrd="0" destOrd="0" presId="urn:microsoft.com/office/officeart/2008/layout/HorizontalMultiLevelHierarchy"/>
    <dgm:cxn modelId="{4270CF85-12BD-40A3-8BCC-BB30000F09A5}" type="presParOf" srcId="{C47B1E27-6E9F-4085-8DE7-4F500ECAB2DF}" destId="{80793A3E-30D1-4DF6-A2F8-94BBC4DA576F}" srcOrd="3" destOrd="0" presId="urn:microsoft.com/office/officeart/2008/layout/HorizontalMultiLevelHierarchy"/>
    <dgm:cxn modelId="{63EC4EFE-AFE7-471F-961D-62964D5B0C2A}" type="presParOf" srcId="{80793A3E-30D1-4DF6-A2F8-94BBC4DA576F}" destId="{300BBEC8-8C6F-46F1-BC7E-F83B4934F1AC}" srcOrd="0" destOrd="0" presId="urn:microsoft.com/office/officeart/2008/layout/HorizontalMultiLevelHierarchy"/>
    <dgm:cxn modelId="{204A5F61-D310-4CA7-AC76-34D26CFD546F}" type="presParOf" srcId="{80793A3E-30D1-4DF6-A2F8-94BBC4DA576F}" destId="{AAF68965-D4FD-42CE-9F69-4FDE8489DF32}" srcOrd="1" destOrd="0" presId="urn:microsoft.com/office/officeart/2008/layout/HorizontalMultiLevelHierarchy"/>
    <dgm:cxn modelId="{1AB115FE-7586-4F36-BEEF-7A65079E733E}" type="presParOf" srcId="{C47B1E27-6E9F-4085-8DE7-4F500ECAB2DF}" destId="{6DCEB6B5-3F27-4D6A-B079-D759CE033278}" srcOrd="4" destOrd="0" presId="urn:microsoft.com/office/officeart/2008/layout/HorizontalMultiLevelHierarchy"/>
    <dgm:cxn modelId="{D339B1C1-6672-4843-A46F-5E5D4E910D42}" type="presParOf" srcId="{6DCEB6B5-3F27-4D6A-B079-D759CE033278}" destId="{C0A107BE-EF69-436E-8897-5E88E26119EE}" srcOrd="0" destOrd="0" presId="urn:microsoft.com/office/officeart/2008/layout/HorizontalMultiLevelHierarchy"/>
    <dgm:cxn modelId="{34452346-957C-43C6-9224-0729DFF90A32}" type="presParOf" srcId="{C47B1E27-6E9F-4085-8DE7-4F500ECAB2DF}" destId="{FF95D9F1-FED7-4FDE-8885-C62A79927A79}" srcOrd="5" destOrd="0" presId="urn:microsoft.com/office/officeart/2008/layout/HorizontalMultiLevelHierarchy"/>
    <dgm:cxn modelId="{9E6E585C-E144-400C-9521-904376D6277A}" type="presParOf" srcId="{FF95D9F1-FED7-4FDE-8885-C62A79927A79}" destId="{EF824006-D37B-484B-AA87-74B232952BED}" srcOrd="0" destOrd="0" presId="urn:microsoft.com/office/officeart/2008/layout/HorizontalMultiLevelHierarchy"/>
    <dgm:cxn modelId="{660BB725-4775-40BA-8C24-69821D7472AA}" type="presParOf" srcId="{FF95D9F1-FED7-4FDE-8885-C62A79927A79}" destId="{DFC6A990-F3CC-468F-94CC-230ABFBC1B69}" srcOrd="1" destOrd="0" presId="urn:microsoft.com/office/officeart/2008/layout/HorizontalMultiLevelHierarchy"/>
    <dgm:cxn modelId="{E1596F89-7DE7-4F10-87BD-EE49B3E6214A}" type="presParOf" srcId="{C47B1E27-6E9F-4085-8DE7-4F500ECAB2DF}" destId="{FDC7BCE7-1302-472B-BE4C-81699D8430A0}" srcOrd="6" destOrd="0" presId="urn:microsoft.com/office/officeart/2008/layout/HorizontalMultiLevelHierarchy"/>
    <dgm:cxn modelId="{0A3BD996-1209-4AB3-AC42-6EAA24155066}" type="presParOf" srcId="{FDC7BCE7-1302-472B-BE4C-81699D8430A0}" destId="{106C94AC-9217-472F-9036-32EE793DFBBE}" srcOrd="0" destOrd="0" presId="urn:microsoft.com/office/officeart/2008/layout/HorizontalMultiLevelHierarchy"/>
    <dgm:cxn modelId="{90568487-FBC9-4D19-BBDC-2C294126AE95}" type="presParOf" srcId="{C47B1E27-6E9F-4085-8DE7-4F500ECAB2DF}" destId="{063D6B2B-4970-43DC-A881-DC957C38B41F}" srcOrd="7" destOrd="0" presId="urn:microsoft.com/office/officeart/2008/layout/HorizontalMultiLevelHierarchy"/>
    <dgm:cxn modelId="{AE0D36AA-E6C2-41D1-8DF7-2D2C42F790F2}" type="presParOf" srcId="{063D6B2B-4970-43DC-A881-DC957C38B41F}" destId="{B07231CC-F77B-43F9-8B5D-B1B38AE68B8C}" srcOrd="0" destOrd="0" presId="urn:microsoft.com/office/officeart/2008/layout/HorizontalMultiLevelHierarchy"/>
    <dgm:cxn modelId="{9AF77A79-1CDF-408C-B6E3-838CE1568B2F}" type="presParOf" srcId="{063D6B2B-4970-43DC-A881-DC957C38B41F}" destId="{224D0CE8-2027-4929-BF96-359C6D791B08}" srcOrd="1" destOrd="0" presId="urn:microsoft.com/office/officeart/2008/layout/HorizontalMultiLevelHierarchy"/>
    <dgm:cxn modelId="{A47B6D64-6ADC-4D66-B5D9-0592B12DDA98}" type="presParOf" srcId="{C47B1E27-6E9F-4085-8DE7-4F500ECAB2DF}" destId="{44BF45BD-1DB3-4FC8-88B4-0667ADCF7C1F}" srcOrd="8" destOrd="0" presId="urn:microsoft.com/office/officeart/2008/layout/HorizontalMultiLevelHierarchy"/>
    <dgm:cxn modelId="{0DC5FBFB-C9AF-4494-B968-3F35A7270515}" type="presParOf" srcId="{44BF45BD-1DB3-4FC8-88B4-0667ADCF7C1F}" destId="{E3F776C3-47B5-44EB-95EE-61BDECA84213}" srcOrd="0" destOrd="0" presId="urn:microsoft.com/office/officeart/2008/layout/HorizontalMultiLevelHierarchy"/>
    <dgm:cxn modelId="{3C815319-6480-47A4-AB73-E1B05D408695}" type="presParOf" srcId="{C47B1E27-6E9F-4085-8DE7-4F500ECAB2DF}" destId="{F8E09D64-9A70-4031-AE7D-FE4A6369283F}" srcOrd="9" destOrd="0" presId="urn:microsoft.com/office/officeart/2008/layout/HorizontalMultiLevelHierarchy"/>
    <dgm:cxn modelId="{969AA980-BD4C-4F22-9933-2A0F4B0CE433}" type="presParOf" srcId="{F8E09D64-9A70-4031-AE7D-FE4A6369283F}" destId="{95986616-759F-4796-AC1E-C089C07957C3}" srcOrd="0" destOrd="0" presId="urn:microsoft.com/office/officeart/2008/layout/HorizontalMultiLevelHierarchy"/>
    <dgm:cxn modelId="{08AB5F8A-A4A8-4E04-B6AC-7018B58A6C96}" type="presParOf" srcId="{F8E09D64-9A70-4031-AE7D-FE4A6369283F}" destId="{1A606837-0A67-4F07-BDC1-B0DAEFD34DF6}" srcOrd="1" destOrd="0" presId="urn:microsoft.com/office/officeart/2008/layout/HorizontalMultiLevelHierarchy"/>
    <dgm:cxn modelId="{1E717226-3A6E-45D8-8BDD-FD34D9147DBE}" type="presParOf" srcId="{C47B1E27-6E9F-4085-8DE7-4F500ECAB2DF}" destId="{23E0589A-8F68-4775-BA8E-9EA901629D2D}" srcOrd="10" destOrd="0" presId="urn:microsoft.com/office/officeart/2008/layout/HorizontalMultiLevelHierarchy"/>
    <dgm:cxn modelId="{6B3E0AA2-3DE2-4F6B-BD67-BCECAB530B9A}" type="presParOf" srcId="{23E0589A-8F68-4775-BA8E-9EA901629D2D}" destId="{E7B68440-0BA9-47D7-A042-4782819DB2EF}" srcOrd="0" destOrd="0" presId="urn:microsoft.com/office/officeart/2008/layout/HorizontalMultiLevelHierarchy"/>
    <dgm:cxn modelId="{17D0AB4D-4743-4016-A63A-FB31663BCDFD}" type="presParOf" srcId="{C47B1E27-6E9F-4085-8DE7-4F500ECAB2DF}" destId="{C8A3A727-118D-4438-ADC5-E2FE2EB3EBE7}" srcOrd="11" destOrd="0" presId="urn:microsoft.com/office/officeart/2008/layout/HorizontalMultiLevelHierarchy"/>
    <dgm:cxn modelId="{E583BEC5-D329-4E62-B1B8-45639B310350}" type="presParOf" srcId="{C8A3A727-118D-4438-ADC5-E2FE2EB3EBE7}" destId="{A91A0798-FE64-43C2-809C-CEC20D2C6B37}" srcOrd="0" destOrd="0" presId="urn:microsoft.com/office/officeart/2008/layout/HorizontalMultiLevelHierarchy"/>
    <dgm:cxn modelId="{4308CF3E-364F-4910-8B8E-94DB49DB75E6}" type="presParOf" srcId="{C8A3A727-118D-4438-ADC5-E2FE2EB3EBE7}" destId="{D81D2F34-23C0-4FDD-805D-81E16D2F367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CB7550-5DBA-4004-A72C-11812262656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0CB63C47-F039-40A1-B059-CA98E98198E9}">
      <dgm:prSet phldrT="[Metin]">
        <dgm:style>
          <a:lnRef idx="1">
            <a:schemeClr val="accent4"/>
          </a:lnRef>
          <a:fillRef idx="2">
            <a:schemeClr val="accent4"/>
          </a:fillRef>
          <a:effectRef idx="1">
            <a:schemeClr val="accent4"/>
          </a:effectRef>
          <a:fontRef idx="minor">
            <a:schemeClr val="dk1"/>
          </a:fontRef>
        </dgm:style>
      </dgm:prSet>
      <dgm:spPr/>
      <dgm:t>
        <a:bodyPr/>
        <a:lstStyle/>
        <a:p>
          <a:r>
            <a:rPr lang="tr-TR" dirty="0"/>
            <a:t>AKADEMİK PERSONEL ÖĞRETİM GÖREVLİSİ</a:t>
          </a:r>
        </a:p>
      </dgm:t>
    </dgm:pt>
    <dgm:pt modelId="{55510C2F-2223-4C6A-B867-7EDB805FF5F5}" type="parTrans" cxnId="{53142E3D-6876-4E36-A1A8-EA5D259DEC33}">
      <dgm:prSet/>
      <dgm:spPr/>
      <dgm:t>
        <a:bodyPr/>
        <a:lstStyle/>
        <a:p>
          <a:endParaRPr lang="tr-TR"/>
        </a:p>
      </dgm:t>
    </dgm:pt>
    <dgm:pt modelId="{A2CB6A2F-1692-4835-B912-A04EBA52CC12}" type="sibTrans" cxnId="{53142E3D-6876-4E36-A1A8-EA5D259DEC33}">
      <dgm:prSet/>
      <dgm:spPr/>
      <dgm:t>
        <a:bodyPr/>
        <a:lstStyle/>
        <a:p>
          <a:endParaRPr lang="tr-TR"/>
        </a:p>
      </dgm:t>
    </dgm:pt>
    <dgm:pt modelId="{DCC5A5AF-577F-4058-95B0-54938DA93903}">
      <dgm:prSet phldrT="[Metin]">
        <dgm:style>
          <a:lnRef idx="1">
            <a:schemeClr val="accent4"/>
          </a:lnRef>
          <a:fillRef idx="2">
            <a:schemeClr val="accent4"/>
          </a:fillRef>
          <a:effectRef idx="1">
            <a:schemeClr val="accent4"/>
          </a:effectRef>
          <a:fontRef idx="minor">
            <a:schemeClr val="dk1"/>
          </a:fontRef>
        </dgm:style>
      </dgm:prSet>
      <dgm:spPr>
        <a:ln>
          <a:headEnd type="none" w="med" len="med"/>
          <a:tailEnd type="none" w="med" len="med"/>
        </a:ln>
      </dgm:spPr>
      <dgm:t>
        <a:bodyPr/>
        <a:lstStyle/>
        <a:p>
          <a:r>
            <a:rPr lang="tr-TR" b="0" i="0" dirty="0" err="1"/>
            <a:t>Öğr.Gör</a:t>
          </a:r>
          <a:r>
            <a:rPr lang="tr-TR" b="0" i="0" dirty="0"/>
            <a:t>. ALPER DİZİBÜYÜK</a:t>
          </a:r>
          <a:endParaRPr lang="tr-TR" dirty="0"/>
        </a:p>
      </dgm:t>
    </dgm:pt>
    <dgm:pt modelId="{06F8E3BD-453F-482E-9B1B-F2B707C3A6ED}" type="parTrans" cxnId="{FE7E1B7F-21F8-4019-9ACF-83FCEBE6F819}">
      <dgm:prSet>
        <dgm:style>
          <a:lnRef idx="1">
            <a:schemeClr val="accent4"/>
          </a:lnRef>
          <a:fillRef idx="2">
            <a:schemeClr val="accent4"/>
          </a:fillRef>
          <a:effectRef idx="1">
            <a:schemeClr val="accent4"/>
          </a:effectRef>
          <a:fontRef idx="minor">
            <a:schemeClr val="dk1"/>
          </a:fontRef>
        </dgm:style>
      </dgm:prSet>
      <dgm:spPr/>
      <dgm:t>
        <a:bodyPr/>
        <a:lstStyle/>
        <a:p>
          <a:endParaRPr lang="tr-TR"/>
        </a:p>
      </dgm:t>
    </dgm:pt>
    <dgm:pt modelId="{A0D05B30-6885-41ED-937B-2E236F226062}" type="sibTrans" cxnId="{FE7E1B7F-21F8-4019-9ACF-83FCEBE6F819}">
      <dgm:prSet/>
      <dgm:spPr/>
      <dgm:t>
        <a:bodyPr/>
        <a:lstStyle/>
        <a:p>
          <a:endParaRPr lang="tr-TR"/>
        </a:p>
      </dgm:t>
    </dgm:pt>
    <dgm:pt modelId="{010C2D0F-0F9A-40E7-B021-02FA8E402476}" type="pres">
      <dgm:prSet presAssocID="{71CB7550-5DBA-4004-A72C-118122626561}" presName="Name0" presStyleCnt="0">
        <dgm:presLayoutVars>
          <dgm:chPref val="1"/>
          <dgm:dir/>
          <dgm:animOne val="branch"/>
          <dgm:animLvl val="lvl"/>
          <dgm:resizeHandles val="exact"/>
        </dgm:presLayoutVars>
      </dgm:prSet>
      <dgm:spPr/>
    </dgm:pt>
    <dgm:pt modelId="{EAFE6EBD-DA52-4D0B-A492-40D6EDA281B5}" type="pres">
      <dgm:prSet presAssocID="{0CB63C47-F039-40A1-B059-CA98E98198E9}" presName="root1" presStyleCnt="0"/>
      <dgm:spPr/>
    </dgm:pt>
    <dgm:pt modelId="{B6E6A945-DA6B-4533-8DE4-BBA74D00BF33}" type="pres">
      <dgm:prSet presAssocID="{0CB63C47-F039-40A1-B059-CA98E98198E9}" presName="LevelOneTextNode" presStyleLbl="node0" presStyleIdx="0" presStyleCnt="1">
        <dgm:presLayoutVars>
          <dgm:chPref val="3"/>
        </dgm:presLayoutVars>
      </dgm:prSet>
      <dgm:spPr/>
    </dgm:pt>
    <dgm:pt modelId="{3F09EC40-0B7C-49C0-856A-3FCBDFE67F35}" type="pres">
      <dgm:prSet presAssocID="{0CB63C47-F039-40A1-B059-CA98E98198E9}" presName="level2hierChild" presStyleCnt="0"/>
      <dgm:spPr/>
    </dgm:pt>
    <dgm:pt modelId="{56EE1240-7C0B-447A-8EA2-D0FD917CB762}" type="pres">
      <dgm:prSet presAssocID="{06F8E3BD-453F-482E-9B1B-F2B707C3A6ED}" presName="conn2-1" presStyleLbl="parChTrans1D2" presStyleIdx="0" presStyleCnt="1"/>
      <dgm:spPr/>
    </dgm:pt>
    <dgm:pt modelId="{1CE8BF7A-64DE-4224-8214-CBF6E144FCF5}" type="pres">
      <dgm:prSet presAssocID="{06F8E3BD-453F-482E-9B1B-F2B707C3A6ED}" presName="connTx" presStyleLbl="parChTrans1D2" presStyleIdx="0" presStyleCnt="1"/>
      <dgm:spPr/>
    </dgm:pt>
    <dgm:pt modelId="{1395B291-B7F0-4F76-BD36-93D5436DEE13}" type="pres">
      <dgm:prSet presAssocID="{DCC5A5AF-577F-4058-95B0-54938DA93903}" presName="root2" presStyleCnt="0"/>
      <dgm:spPr/>
    </dgm:pt>
    <dgm:pt modelId="{AC0CBB97-CD7B-4158-9612-684171FE2CC2}" type="pres">
      <dgm:prSet presAssocID="{DCC5A5AF-577F-4058-95B0-54938DA93903}" presName="LevelTwoTextNode" presStyleLbl="node2" presStyleIdx="0" presStyleCnt="1" custScaleX="122442" custScaleY="61385">
        <dgm:presLayoutVars>
          <dgm:chPref val="3"/>
        </dgm:presLayoutVars>
      </dgm:prSet>
      <dgm:spPr/>
    </dgm:pt>
    <dgm:pt modelId="{962CA9B2-10E7-460B-8E64-D1825BFE2151}" type="pres">
      <dgm:prSet presAssocID="{DCC5A5AF-577F-4058-95B0-54938DA93903}" presName="level3hierChild" presStyleCnt="0"/>
      <dgm:spPr/>
    </dgm:pt>
  </dgm:ptLst>
  <dgm:cxnLst>
    <dgm:cxn modelId="{C05A7515-A456-4451-8409-328ABC7717C4}" type="presOf" srcId="{0CB63C47-F039-40A1-B059-CA98E98198E9}" destId="{B6E6A945-DA6B-4533-8DE4-BBA74D00BF33}" srcOrd="0" destOrd="0" presId="urn:microsoft.com/office/officeart/2008/layout/HorizontalMultiLevelHierarchy"/>
    <dgm:cxn modelId="{CCE16836-7843-41C5-8093-CB94C3745C22}" type="presOf" srcId="{71CB7550-5DBA-4004-A72C-118122626561}" destId="{010C2D0F-0F9A-40E7-B021-02FA8E402476}" srcOrd="0" destOrd="0" presId="urn:microsoft.com/office/officeart/2008/layout/HorizontalMultiLevelHierarchy"/>
    <dgm:cxn modelId="{53142E3D-6876-4E36-A1A8-EA5D259DEC33}" srcId="{71CB7550-5DBA-4004-A72C-118122626561}" destId="{0CB63C47-F039-40A1-B059-CA98E98198E9}" srcOrd="0" destOrd="0" parTransId="{55510C2F-2223-4C6A-B867-7EDB805FF5F5}" sibTransId="{A2CB6A2F-1692-4835-B912-A04EBA52CC12}"/>
    <dgm:cxn modelId="{9FF87062-BBEB-4959-A35F-3260D011DA17}" type="presOf" srcId="{DCC5A5AF-577F-4058-95B0-54938DA93903}" destId="{AC0CBB97-CD7B-4158-9612-684171FE2CC2}" srcOrd="0" destOrd="0" presId="urn:microsoft.com/office/officeart/2008/layout/HorizontalMultiLevelHierarchy"/>
    <dgm:cxn modelId="{FE7E1B7F-21F8-4019-9ACF-83FCEBE6F819}" srcId="{0CB63C47-F039-40A1-B059-CA98E98198E9}" destId="{DCC5A5AF-577F-4058-95B0-54938DA93903}" srcOrd="0" destOrd="0" parTransId="{06F8E3BD-453F-482E-9B1B-F2B707C3A6ED}" sibTransId="{A0D05B30-6885-41ED-937B-2E236F226062}"/>
    <dgm:cxn modelId="{75ED2CA2-24AC-4F3B-A4D1-3E4B81B4228B}" type="presOf" srcId="{06F8E3BD-453F-482E-9B1B-F2B707C3A6ED}" destId="{56EE1240-7C0B-447A-8EA2-D0FD917CB762}" srcOrd="0" destOrd="0" presId="urn:microsoft.com/office/officeart/2008/layout/HorizontalMultiLevelHierarchy"/>
    <dgm:cxn modelId="{CA43BFE0-FAD7-4935-B344-E2B49684239C}" type="presOf" srcId="{06F8E3BD-453F-482E-9B1B-F2B707C3A6ED}" destId="{1CE8BF7A-64DE-4224-8214-CBF6E144FCF5}" srcOrd="1" destOrd="0" presId="urn:microsoft.com/office/officeart/2008/layout/HorizontalMultiLevelHierarchy"/>
    <dgm:cxn modelId="{95B511AA-6A60-4597-8265-B02296C74E32}" type="presParOf" srcId="{010C2D0F-0F9A-40E7-B021-02FA8E402476}" destId="{EAFE6EBD-DA52-4D0B-A492-40D6EDA281B5}" srcOrd="0" destOrd="0" presId="urn:microsoft.com/office/officeart/2008/layout/HorizontalMultiLevelHierarchy"/>
    <dgm:cxn modelId="{6B66947E-AA0F-47CC-91C3-7267E0DE961C}" type="presParOf" srcId="{EAFE6EBD-DA52-4D0B-A492-40D6EDA281B5}" destId="{B6E6A945-DA6B-4533-8DE4-BBA74D00BF33}" srcOrd="0" destOrd="0" presId="urn:microsoft.com/office/officeart/2008/layout/HorizontalMultiLevelHierarchy"/>
    <dgm:cxn modelId="{624E6DB2-B9DE-4604-A41F-E0AECF0168F7}" type="presParOf" srcId="{EAFE6EBD-DA52-4D0B-A492-40D6EDA281B5}" destId="{3F09EC40-0B7C-49C0-856A-3FCBDFE67F35}" srcOrd="1" destOrd="0" presId="urn:microsoft.com/office/officeart/2008/layout/HorizontalMultiLevelHierarchy"/>
    <dgm:cxn modelId="{FEAE2048-0AC8-45D9-9E22-BE5943115418}" type="presParOf" srcId="{3F09EC40-0B7C-49C0-856A-3FCBDFE67F35}" destId="{56EE1240-7C0B-447A-8EA2-D0FD917CB762}" srcOrd="0" destOrd="0" presId="urn:microsoft.com/office/officeart/2008/layout/HorizontalMultiLevelHierarchy"/>
    <dgm:cxn modelId="{B7D6865F-75DF-4F10-8C81-877C3FDC8A52}" type="presParOf" srcId="{56EE1240-7C0B-447A-8EA2-D0FD917CB762}" destId="{1CE8BF7A-64DE-4224-8214-CBF6E144FCF5}" srcOrd="0" destOrd="0" presId="urn:microsoft.com/office/officeart/2008/layout/HorizontalMultiLevelHierarchy"/>
    <dgm:cxn modelId="{517F6E80-2287-415D-B525-FC971247DCF6}" type="presParOf" srcId="{3F09EC40-0B7C-49C0-856A-3FCBDFE67F35}" destId="{1395B291-B7F0-4F76-BD36-93D5436DEE13}" srcOrd="1" destOrd="0" presId="urn:microsoft.com/office/officeart/2008/layout/HorizontalMultiLevelHierarchy"/>
    <dgm:cxn modelId="{14A5F57A-24AA-425D-A1F6-F0743DBFB508}" type="presParOf" srcId="{1395B291-B7F0-4F76-BD36-93D5436DEE13}" destId="{AC0CBB97-CD7B-4158-9612-684171FE2CC2}" srcOrd="0" destOrd="0" presId="urn:microsoft.com/office/officeart/2008/layout/HorizontalMultiLevelHierarchy"/>
    <dgm:cxn modelId="{632A2B71-05C9-4448-A5EA-6BD08EE0D62B}" type="presParOf" srcId="{1395B291-B7F0-4F76-BD36-93D5436DEE13}" destId="{962CA9B2-10E7-460B-8E64-D1825BFE2151}"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91475D-9074-42D0-880E-236A75A7511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612199D1-EC5E-4003-8C84-B4D1F1B06F95}">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dirty="0"/>
            <a:t>AKADEMİK PERSONEL ARAŞTIRMA GÖREVLİSİ</a:t>
          </a:r>
        </a:p>
      </dgm:t>
    </dgm:pt>
    <dgm:pt modelId="{1B8DC211-20BD-4F43-9954-E0B533158378}" type="parTrans" cxnId="{76E7C612-422F-46D7-8C8B-2C7FB35D0D9B}">
      <dgm:prSet/>
      <dgm:spPr/>
      <dgm:t>
        <a:bodyPr/>
        <a:lstStyle/>
        <a:p>
          <a:endParaRPr lang="tr-TR"/>
        </a:p>
      </dgm:t>
    </dgm:pt>
    <dgm:pt modelId="{B193DFDA-7AEB-42BA-B371-1A8E40FE3E1A}" type="sibTrans" cxnId="{76E7C612-422F-46D7-8C8B-2C7FB35D0D9B}">
      <dgm:prSet/>
      <dgm:spPr/>
      <dgm:t>
        <a:bodyPr/>
        <a:lstStyle/>
        <a:p>
          <a:endParaRPr lang="tr-TR"/>
        </a:p>
      </dgm:t>
    </dgm:pt>
    <dgm:pt modelId="{DD336269-1D29-409C-858B-345006ECCF20}">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b="0" i="0" dirty="0"/>
            <a:t>Arş. Gör. OĞUZHAN KAPUKAYA</a:t>
          </a:r>
          <a:endParaRPr lang="tr-TR" dirty="0"/>
        </a:p>
      </dgm:t>
    </dgm:pt>
    <dgm:pt modelId="{C44CA0BD-CC3E-4630-B6E9-106F48346385}" type="parTrans" cxnId="{4EB13256-6E6B-45EE-A978-C99966DA00FF}">
      <dgm:prSet>
        <dgm:style>
          <a:lnRef idx="1">
            <a:schemeClr val="accent2"/>
          </a:lnRef>
          <a:fillRef idx="2">
            <a:schemeClr val="accent2"/>
          </a:fillRef>
          <a:effectRef idx="1">
            <a:schemeClr val="accent2"/>
          </a:effectRef>
          <a:fontRef idx="minor">
            <a:schemeClr val="dk1"/>
          </a:fontRef>
        </dgm:style>
      </dgm:prSet>
      <dgm:spPr/>
      <dgm:t>
        <a:bodyPr/>
        <a:lstStyle/>
        <a:p>
          <a:endParaRPr lang="tr-TR"/>
        </a:p>
      </dgm:t>
    </dgm:pt>
    <dgm:pt modelId="{15001BC8-B682-46AB-AE7E-28420F31489A}" type="sibTrans" cxnId="{4EB13256-6E6B-45EE-A978-C99966DA00FF}">
      <dgm:prSet/>
      <dgm:spPr/>
      <dgm:t>
        <a:bodyPr/>
        <a:lstStyle/>
        <a:p>
          <a:endParaRPr lang="tr-TR"/>
        </a:p>
      </dgm:t>
    </dgm:pt>
    <dgm:pt modelId="{73C2EB2B-4AF0-4501-9AA0-66C08D0D7957}">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b="0" i="0" dirty="0"/>
            <a:t>Arş. Gör. EMİNE CEREN GÖZEK</a:t>
          </a:r>
          <a:endParaRPr lang="tr-TR" dirty="0"/>
        </a:p>
      </dgm:t>
    </dgm:pt>
    <dgm:pt modelId="{D1951557-990E-4784-BF17-698BDE1D0D03}" type="parTrans" cxnId="{978570DB-6106-411D-B65E-F03CDCFB0104}">
      <dgm:prSet>
        <dgm:style>
          <a:lnRef idx="1">
            <a:schemeClr val="accent2"/>
          </a:lnRef>
          <a:fillRef idx="2">
            <a:schemeClr val="accent2"/>
          </a:fillRef>
          <a:effectRef idx="1">
            <a:schemeClr val="accent2"/>
          </a:effectRef>
          <a:fontRef idx="minor">
            <a:schemeClr val="dk1"/>
          </a:fontRef>
        </dgm:style>
      </dgm:prSet>
      <dgm:spPr/>
      <dgm:t>
        <a:bodyPr/>
        <a:lstStyle/>
        <a:p>
          <a:endParaRPr lang="tr-TR"/>
        </a:p>
      </dgm:t>
    </dgm:pt>
    <dgm:pt modelId="{131FC2C0-B09B-423F-8B81-511E7EB5A05A}" type="sibTrans" cxnId="{978570DB-6106-411D-B65E-F03CDCFB0104}">
      <dgm:prSet/>
      <dgm:spPr/>
      <dgm:t>
        <a:bodyPr/>
        <a:lstStyle/>
        <a:p>
          <a:endParaRPr lang="tr-TR"/>
        </a:p>
      </dgm:t>
    </dgm:pt>
    <dgm:pt modelId="{6CFF35CC-2F6E-4D2B-8902-5E210799D5E5}">
      <dgm:prSet>
        <dgm:style>
          <a:lnRef idx="1">
            <a:schemeClr val="accent2"/>
          </a:lnRef>
          <a:fillRef idx="2">
            <a:schemeClr val="accent2"/>
          </a:fillRef>
          <a:effectRef idx="1">
            <a:schemeClr val="accent2"/>
          </a:effectRef>
          <a:fontRef idx="minor">
            <a:schemeClr val="dk1"/>
          </a:fontRef>
        </dgm:style>
      </dgm:prSet>
      <dgm:spPr/>
      <dgm:t>
        <a:bodyPr/>
        <a:lstStyle/>
        <a:p>
          <a:r>
            <a:rPr lang="tr-TR" b="0" i="0" dirty="0"/>
            <a:t>Arş. Gör. MAHMUT NEDİM EKERSULAR</a:t>
          </a:r>
          <a:endParaRPr lang="tr-TR" dirty="0"/>
        </a:p>
      </dgm:t>
    </dgm:pt>
    <dgm:pt modelId="{F7460912-1019-489D-8434-2FC7617465D8}" type="parTrans" cxnId="{1DC89101-1EF2-49CF-8A68-F9F6139363EB}">
      <dgm:prSet>
        <dgm:style>
          <a:lnRef idx="1">
            <a:schemeClr val="accent2"/>
          </a:lnRef>
          <a:fillRef idx="2">
            <a:schemeClr val="accent2"/>
          </a:fillRef>
          <a:effectRef idx="1">
            <a:schemeClr val="accent2"/>
          </a:effectRef>
          <a:fontRef idx="minor">
            <a:schemeClr val="dk1"/>
          </a:fontRef>
        </dgm:style>
      </dgm:prSet>
      <dgm:spPr/>
      <dgm:t>
        <a:bodyPr/>
        <a:lstStyle/>
        <a:p>
          <a:endParaRPr lang="tr-TR"/>
        </a:p>
      </dgm:t>
    </dgm:pt>
    <dgm:pt modelId="{2D765982-47D3-4C5F-98EB-0A43323990F1}" type="sibTrans" cxnId="{1DC89101-1EF2-49CF-8A68-F9F6139363EB}">
      <dgm:prSet/>
      <dgm:spPr/>
      <dgm:t>
        <a:bodyPr/>
        <a:lstStyle/>
        <a:p>
          <a:endParaRPr lang="tr-TR"/>
        </a:p>
      </dgm:t>
    </dgm:pt>
    <dgm:pt modelId="{9F07C37D-C152-4B77-B692-8503295CC874}" type="pres">
      <dgm:prSet presAssocID="{1C91475D-9074-42D0-880E-236A75A75119}" presName="Name0" presStyleCnt="0">
        <dgm:presLayoutVars>
          <dgm:chPref val="1"/>
          <dgm:dir/>
          <dgm:animOne val="branch"/>
          <dgm:animLvl val="lvl"/>
          <dgm:resizeHandles val="exact"/>
        </dgm:presLayoutVars>
      </dgm:prSet>
      <dgm:spPr/>
    </dgm:pt>
    <dgm:pt modelId="{B8187AFC-836F-428C-B7AB-89148CC8BBDD}" type="pres">
      <dgm:prSet presAssocID="{612199D1-EC5E-4003-8C84-B4D1F1B06F95}" presName="root1" presStyleCnt="0"/>
      <dgm:spPr/>
    </dgm:pt>
    <dgm:pt modelId="{01BAA8D0-D597-4EAD-8531-F8BD84BBE406}" type="pres">
      <dgm:prSet presAssocID="{612199D1-EC5E-4003-8C84-B4D1F1B06F95}" presName="LevelOneTextNode" presStyleLbl="node0" presStyleIdx="0" presStyleCnt="1">
        <dgm:presLayoutVars>
          <dgm:chPref val="3"/>
        </dgm:presLayoutVars>
      </dgm:prSet>
      <dgm:spPr/>
    </dgm:pt>
    <dgm:pt modelId="{A0ED2B8C-FD30-4C8A-92CE-367B9BC926BC}" type="pres">
      <dgm:prSet presAssocID="{612199D1-EC5E-4003-8C84-B4D1F1B06F95}" presName="level2hierChild" presStyleCnt="0"/>
      <dgm:spPr/>
    </dgm:pt>
    <dgm:pt modelId="{A032DD6B-F69B-4AC8-A366-1FE0463760E9}" type="pres">
      <dgm:prSet presAssocID="{C44CA0BD-CC3E-4630-B6E9-106F48346385}" presName="conn2-1" presStyleLbl="parChTrans1D2" presStyleIdx="0" presStyleCnt="3"/>
      <dgm:spPr/>
    </dgm:pt>
    <dgm:pt modelId="{5700A82A-4A0C-49AA-93F9-6BFA37339B64}" type="pres">
      <dgm:prSet presAssocID="{C44CA0BD-CC3E-4630-B6E9-106F48346385}" presName="connTx" presStyleLbl="parChTrans1D2" presStyleIdx="0" presStyleCnt="3"/>
      <dgm:spPr/>
    </dgm:pt>
    <dgm:pt modelId="{99CCC66C-E418-429F-9F1F-3A8F94A5B166}" type="pres">
      <dgm:prSet presAssocID="{DD336269-1D29-409C-858B-345006ECCF20}" presName="root2" presStyleCnt="0"/>
      <dgm:spPr/>
    </dgm:pt>
    <dgm:pt modelId="{C408921D-025F-4173-A96C-0F316635C82E}" type="pres">
      <dgm:prSet presAssocID="{DD336269-1D29-409C-858B-345006ECCF20}" presName="LevelTwoTextNode" presStyleLbl="node2" presStyleIdx="0" presStyleCnt="3" custScaleX="110096">
        <dgm:presLayoutVars>
          <dgm:chPref val="3"/>
        </dgm:presLayoutVars>
      </dgm:prSet>
      <dgm:spPr/>
    </dgm:pt>
    <dgm:pt modelId="{EBDD0616-C599-43B0-A3EF-D09123B38B92}" type="pres">
      <dgm:prSet presAssocID="{DD336269-1D29-409C-858B-345006ECCF20}" presName="level3hierChild" presStyleCnt="0"/>
      <dgm:spPr/>
    </dgm:pt>
    <dgm:pt modelId="{C92778D9-2F39-4849-BB94-3540B72547CC}" type="pres">
      <dgm:prSet presAssocID="{F7460912-1019-489D-8434-2FC7617465D8}" presName="conn2-1" presStyleLbl="parChTrans1D2" presStyleIdx="1" presStyleCnt="3"/>
      <dgm:spPr/>
    </dgm:pt>
    <dgm:pt modelId="{3D6740B4-5791-4341-8C92-78744F7C6CBD}" type="pres">
      <dgm:prSet presAssocID="{F7460912-1019-489D-8434-2FC7617465D8}" presName="connTx" presStyleLbl="parChTrans1D2" presStyleIdx="1" presStyleCnt="3"/>
      <dgm:spPr/>
    </dgm:pt>
    <dgm:pt modelId="{9AA86484-5BC0-4D85-B018-E13473A8C518}" type="pres">
      <dgm:prSet presAssocID="{6CFF35CC-2F6E-4D2B-8902-5E210799D5E5}" presName="root2" presStyleCnt="0"/>
      <dgm:spPr/>
    </dgm:pt>
    <dgm:pt modelId="{ADC417D9-E445-4199-921A-67B5BEB487BA}" type="pres">
      <dgm:prSet presAssocID="{6CFF35CC-2F6E-4D2B-8902-5E210799D5E5}" presName="LevelTwoTextNode" presStyleLbl="node2" presStyleIdx="1" presStyleCnt="3" custScaleX="110242">
        <dgm:presLayoutVars>
          <dgm:chPref val="3"/>
        </dgm:presLayoutVars>
      </dgm:prSet>
      <dgm:spPr/>
    </dgm:pt>
    <dgm:pt modelId="{3F9681A4-6DD2-4677-A32B-26B2BA99F2E3}" type="pres">
      <dgm:prSet presAssocID="{6CFF35CC-2F6E-4D2B-8902-5E210799D5E5}" presName="level3hierChild" presStyleCnt="0"/>
      <dgm:spPr/>
    </dgm:pt>
    <dgm:pt modelId="{443A5C63-0F43-45E4-8541-88BE4E03372B}" type="pres">
      <dgm:prSet presAssocID="{D1951557-990E-4784-BF17-698BDE1D0D03}" presName="conn2-1" presStyleLbl="parChTrans1D2" presStyleIdx="2" presStyleCnt="3"/>
      <dgm:spPr/>
    </dgm:pt>
    <dgm:pt modelId="{03F6FD45-A2BF-450B-9656-98AA8F6F8AB8}" type="pres">
      <dgm:prSet presAssocID="{D1951557-990E-4784-BF17-698BDE1D0D03}" presName="connTx" presStyleLbl="parChTrans1D2" presStyleIdx="2" presStyleCnt="3"/>
      <dgm:spPr/>
    </dgm:pt>
    <dgm:pt modelId="{AB9B2597-7449-46F8-9CC0-D7D702B08B25}" type="pres">
      <dgm:prSet presAssocID="{73C2EB2B-4AF0-4501-9AA0-66C08D0D7957}" presName="root2" presStyleCnt="0"/>
      <dgm:spPr/>
    </dgm:pt>
    <dgm:pt modelId="{377E8496-D6BF-4CEE-978A-ACD86C0133B9}" type="pres">
      <dgm:prSet presAssocID="{73C2EB2B-4AF0-4501-9AA0-66C08D0D7957}" presName="LevelTwoTextNode" presStyleLbl="node2" presStyleIdx="2" presStyleCnt="3" custScaleX="110096">
        <dgm:presLayoutVars>
          <dgm:chPref val="3"/>
        </dgm:presLayoutVars>
      </dgm:prSet>
      <dgm:spPr/>
    </dgm:pt>
    <dgm:pt modelId="{AC0A40B9-9AAF-4F23-B4A9-6415F1E190A3}" type="pres">
      <dgm:prSet presAssocID="{73C2EB2B-4AF0-4501-9AA0-66C08D0D7957}" presName="level3hierChild" presStyleCnt="0"/>
      <dgm:spPr/>
    </dgm:pt>
  </dgm:ptLst>
  <dgm:cxnLst>
    <dgm:cxn modelId="{1DC89101-1EF2-49CF-8A68-F9F6139363EB}" srcId="{612199D1-EC5E-4003-8C84-B4D1F1B06F95}" destId="{6CFF35CC-2F6E-4D2B-8902-5E210799D5E5}" srcOrd="1" destOrd="0" parTransId="{F7460912-1019-489D-8434-2FC7617465D8}" sibTransId="{2D765982-47D3-4C5F-98EB-0A43323990F1}"/>
    <dgm:cxn modelId="{76E7C612-422F-46D7-8C8B-2C7FB35D0D9B}" srcId="{1C91475D-9074-42D0-880E-236A75A75119}" destId="{612199D1-EC5E-4003-8C84-B4D1F1B06F95}" srcOrd="0" destOrd="0" parTransId="{1B8DC211-20BD-4F43-9954-E0B533158378}" sibTransId="{B193DFDA-7AEB-42BA-B371-1A8E40FE3E1A}"/>
    <dgm:cxn modelId="{5C8A9222-5AC1-4BF3-8225-60B640334B23}" type="presOf" srcId="{F7460912-1019-489D-8434-2FC7617465D8}" destId="{3D6740B4-5791-4341-8C92-78744F7C6CBD}" srcOrd="1" destOrd="0" presId="urn:microsoft.com/office/officeart/2008/layout/HorizontalMultiLevelHierarchy"/>
    <dgm:cxn modelId="{2DADF53E-E580-4E4A-B44C-5EDCA2D0E2E8}" type="presOf" srcId="{73C2EB2B-4AF0-4501-9AA0-66C08D0D7957}" destId="{377E8496-D6BF-4CEE-978A-ACD86C0133B9}" srcOrd="0" destOrd="0" presId="urn:microsoft.com/office/officeart/2008/layout/HorizontalMultiLevelHierarchy"/>
    <dgm:cxn modelId="{3F9D1F60-D7AB-4ECF-B61E-0F5628C35073}" type="presOf" srcId="{6CFF35CC-2F6E-4D2B-8902-5E210799D5E5}" destId="{ADC417D9-E445-4199-921A-67B5BEB487BA}" srcOrd="0" destOrd="0" presId="urn:microsoft.com/office/officeart/2008/layout/HorizontalMultiLevelHierarchy"/>
    <dgm:cxn modelId="{F3F17D42-D5B4-4238-8597-6E80286C1CCE}" type="presOf" srcId="{1C91475D-9074-42D0-880E-236A75A75119}" destId="{9F07C37D-C152-4B77-B692-8503295CC874}" srcOrd="0" destOrd="0" presId="urn:microsoft.com/office/officeart/2008/layout/HorizontalMultiLevelHierarchy"/>
    <dgm:cxn modelId="{26E3E265-4458-4BF4-A6B5-7FA4178929DA}" type="presOf" srcId="{612199D1-EC5E-4003-8C84-B4D1F1B06F95}" destId="{01BAA8D0-D597-4EAD-8531-F8BD84BBE406}" srcOrd="0" destOrd="0" presId="urn:microsoft.com/office/officeart/2008/layout/HorizontalMultiLevelHierarchy"/>
    <dgm:cxn modelId="{4EB13256-6E6B-45EE-A978-C99966DA00FF}" srcId="{612199D1-EC5E-4003-8C84-B4D1F1B06F95}" destId="{DD336269-1D29-409C-858B-345006ECCF20}" srcOrd="0" destOrd="0" parTransId="{C44CA0BD-CC3E-4630-B6E9-106F48346385}" sibTransId="{15001BC8-B682-46AB-AE7E-28420F31489A}"/>
    <dgm:cxn modelId="{16095B8C-4803-46DD-A95A-DDFD51D509F9}" type="presOf" srcId="{DD336269-1D29-409C-858B-345006ECCF20}" destId="{C408921D-025F-4173-A96C-0F316635C82E}" srcOrd="0" destOrd="0" presId="urn:microsoft.com/office/officeart/2008/layout/HorizontalMultiLevelHierarchy"/>
    <dgm:cxn modelId="{D08277AD-EDA0-405E-AD07-68573C42AD1D}" type="presOf" srcId="{D1951557-990E-4784-BF17-698BDE1D0D03}" destId="{443A5C63-0F43-45E4-8541-88BE4E03372B}" srcOrd="0" destOrd="0" presId="urn:microsoft.com/office/officeart/2008/layout/HorizontalMultiLevelHierarchy"/>
    <dgm:cxn modelId="{72CBDEB9-3B0C-41E3-AD60-B3BD67E02712}" type="presOf" srcId="{D1951557-990E-4784-BF17-698BDE1D0D03}" destId="{03F6FD45-A2BF-450B-9656-98AA8F6F8AB8}" srcOrd="1" destOrd="0" presId="urn:microsoft.com/office/officeart/2008/layout/HorizontalMultiLevelHierarchy"/>
    <dgm:cxn modelId="{CD4917BB-247F-4A88-A034-D4A1FB1BFF03}" type="presOf" srcId="{F7460912-1019-489D-8434-2FC7617465D8}" destId="{C92778D9-2F39-4849-BB94-3540B72547CC}" srcOrd="0" destOrd="0" presId="urn:microsoft.com/office/officeart/2008/layout/HorizontalMultiLevelHierarchy"/>
    <dgm:cxn modelId="{978570DB-6106-411D-B65E-F03CDCFB0104}" srcId="{612199D1-EC5E-4003-8C84-B4D1F1B06F95}" destId="{73C2EB2B-4AF0-4501-9AA0-66C08D0D7957}" srcOrd="2" destOrd="0" parTransId="{D1951557-990E-4784-BF17-698BDE1D0D03}" sibTransId="{131FC2C0-B09B-423F-8B81-511E7EB5A05A}"/>
    <dgm:cxn modelId="{5E5F2EDD-50C8-4282-9806-BECDA92EB7AB}" type="presOf" srcId="{C44CA0BD-CC3E-4630-B6E9-106F48346385}" destId="{5700A82A-4A0C-49AA-93F9-6BFA37339B64}" srcOrd="1" destOrd="0" presId="urn:microsoft.com/office/officeart/2008/layout/HorizontalMultiLevelHierarchy"/>
    <dgm:cxn modelId="{C9F86CFA-9C01-4F4C-A315-6EE0E86E70D0}" type="presOf" srcId="{C44CA0BD-CC3E-4630-B6E9-106F48346385}" destId="{A032DD6B-F69B-4AC8-A366-1FE0463760E9}" srcOrd="0" destOrd="0" presId="urn:microsoft.com/office/officeart/2008/layout/HorizontalMultiLevelHierarchy"/>
    <dgm:cxn modelId="{973A4E70-A2FB-4D59-8397-04AB3D68AA2A}" type="presParOf" srcId="{9F07C37D-C152-4B77-B692-8503295CC874}" destId="{B8187AFC-836F-428C-B7AB-89148CC8BBDD}" srcOrd="0" destOrd="0" presId="urn:microsoft.com/office/officeart/2008/layout/HorizontalMultiLevelHierarchy"/>
    <dgm:cxn modelId="{708139DF-F697-4D0A-BC37-99BD6DDB877F}" type="presParOf" srcId="{B8187AFC-836F-428C-B7AB-89148CC8BBDD}" destId="{01BAA8D0-D597-4EAD-8531-F8BD84BBE406}" srcOrd="0" destOrd="0" presId="urn:microsoft.com/office/officeart/2008/layout/HorizontalMultiLevelHierarchy"/>
    <dgm:cxn modelId="{7C3A9A29-9B9B-4B16-8027-02C80A28B9CB}" type="presParOf" srcId="{B8187AFC-836F-428C-B7AB-89148CC8BBDD}" destId="{A0ED2B8C-FD30-4C8A-92CE-367B9BC926BC}" srcOrd="1" destOrd="0" presId="urn:microsoft.com/office/officeart/2008/layout/HorizontalMultiLevelHierarchy"/>
    <dgm:cxn modelId="{F55CB019-DDCF-4FDC-9F49-5C841E772A03}" type="presParOf" srcId="{A0ED2B8C-FD30-4C8A-92CE-367B9BC926BC}" destId="{A032DD6B-F69B-4AC8-A366-1FE0463760E9}" srcOrd="0" destOrd="0" presId="urn:microsoft.com/office/officeart/2008/layout/HorizontalMultiLevelHierarchy"/>
    <dgm:cxn modelId="{B8CADABC-A817-41B0-B367-8A8A89FD4326}" type="presParOf" srcId="{A032DD6B-F69B-4AC8-A366-1FE0463760E9}" destId="{5700A82A-4A0C-49AA-93F9-6BFA37339B64}" srcOrd="0" destOrd="0" presId="urn:microsoft.com/office/officeart/2008/layout/HorizontalMultiLevelHierarchy"/>
    <dgm:cxn modelId="{5A000EF1-A4AA-4F21-9A2D-86EEE4671AAC}" type="presParOf" srcId="{A0ED2B8C-FD30-4C8A-92CE-367B9BC926BC}" destId="{99CCC66C-E418-429F-9F1F-3A8F94A5B166}" srcOrd="1" destOrd="0" presId="urn:microsoft.com/office/officeart/2008/layout/HorizontalMultiLevelHierarchy"/>
    <dgm:cxn modelId="{8F6ED1DF-7854-469B-AB67-B365B41A9215}" type="presParOf" srcId="{99CCC66C-E418-429F-9F1F-3A8F94A5B166}" destId="{C408921D-025F-4173-A96C-0F316635C82E}" srcOrd="0" destOrd="0" presId="urn:microsoft.com/office/officeart/2008/layout/HorizontalMultiLevelHierarchy"/>
    <dgm:cxn modelId="{189C755B-823A-45C7-94FE-FD4059D84EB8}" type="presParOf" srcId="{99CCC66C-E418-429F-9F1F-3A8F94A5B166}" destId="{EBDD0616-C599-43B0-A3EF-D09123B38B92}" srcOrd="1" destOrd="0" presId="urn:microsoft.com/office/officeart/2008/layout/HorizontalMultiLevelHierarchy"/>
    <dgm:cxn modelId="{A6951161-E935-4736-8CF0-C9CFF0288317}" type="presParOf" srcId="{A0ED2B8C-FD30-4C8A-92CE-367B9BC926BC}" destId="{C92778D9-2F39-4849-BB94-3540B72547CC}" srcOrd="2" destOrd="0" presId="urn:microsoft.com/office/officeart/2008/layout/HorizontalMultiLevelHierarchy"/>
    <dgm:cxn modelId="{134FD56C-59B6-4370-82A5-E3E0D8AD48EA}" type="presParOf" srcId="{C92778D9-2F39-4849-BB94-3540B72547CC}" destId="{3D6740B4-5791-4341-8C92-78744F7C6CBD}" srcOrd="0" destOrd="0" presId="urn:microsoft.com/office/officeart/2008/layout/HorizontalMultiLevelHierarchy"/>
    <dgm:cxn modelId="{5C3983A5-35FD-4349-8F36-D544B502E135}" type="presParOf" srcId="{A0ED2B8C-FD30-4C8A-92CE-367B9BC926BC}" destId="{9AA86484-5BC0-4D85-B018-E13473A8C518}" srcOrd="3" destOrd="0" presId="urn:microsoft.com/office/officeart/2008/layout/HorizontalMultiLevelHierarchy"/>
    <dgm:cxn modelId="{B539A3D3-92AF-4879-9333-5CB7422FDD55}" type="presParOf" srcId="{9AA86484-5BC0-4D85-B018-E13473A8C518}" destId="{ADC417D9-E445-4199-921A-67B5BEB487BA}" srcOrd="0" destOrd="0" presId="urn:microsoft.com/office/officeart/2008/layout/HorizontalMultiLevelHierarchy"/>
    <dgm:cxn modelId="{8AC7F843-2EFA-439A-9717-78EA2A970937}" type="presParOf" srcId="{9AA86484-5BC0-4D85-B018-E13473A8C518}" destId="{3F9681A4-6DD2-4677-A32B-26B2BA99F2E3}" srcOrd="1" destOrd="0" presId="urn:microsoft.com/office/officeart/2008/layout/HorizontalMultiLevelHierarchy"/>
    <dgm:cxn modelId="{22702900-C7E1-4C3C-B6B5-69D7C5B23B7B}" type="presParOf" srcId="{A0ED2B8C-FD30-4C8A-92CE-367B9BC926BC}" destId="{443A5C63-0F43-45E4-8541-88BE4E03372B}" srcOrd="4" destOrd="0" presId="urn:microsoft.com/office/officeart/2008/layout/HorizontalMultiLevelHierarchy"/>
    <dgm:cxn modelId="{A126ED48-1BBF-4B35-8D80-2D011AEEAF41}" type="presParOf" srcId="{443A5C63-0F43-45E4-8541-88BE4E03372B}" destId="{03F6FD45-A2BF-450B-9656-98AA8F6F8AB8}" srcOrd="0" destOrd="0" presId="urn:microsoft.com/office/officeart/2008/layout/HorizontalMultiLevelHierarchy"/>
    <dgm:cxn modelId="{43A80F49-56BD-4D8B-913D-8668AC158806}" type="presParOf" srcId="{A0ED2B8C-FD30-4C8A-92CE-367B9BC926BC}" destId="{AB9B2597-7449-46F8-9CC0-D7D702B08B25}" srcOrd="5" destOrd="0" presId="urn:microsoft.com/office/officeart/2008/layout/HorizontalMultiLevelHierarchy"/>
    <dgm:cxn modelId="{E60E8BB0-1E32-4A9E-892E-CD061C52CD80}" type="presParOf" srcId="{AB9B2597-7449-46F8-9CC0-D7D702B08B25}" destId="{377E8496-D6BF-4CEE-978A-ACD86C0133B9}" srcOrd="0" destOrd="0" presId="urn:microsoft.com/office/officeart/2008/layout/HorizontalMultiLevelHierarchy"/>
    <dgm:cxn modelId="{69BAC1BC-C2E3-4575-86CB-140396EEA873}" type="presParOf" srcId="{AB9B2597-7449-46F8-9CC0-D7D702B08B25}" destId="{AC0A40B9-9AAF-4F23-B4A9-6415F1E190A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AF2A17-9064-4366-985A-63B18C8F1CE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BE8CA7B2-862B-482E-9B0A-C921222717F2}">
      <dgm:prSet phldrT="[Metin]" custT="1">
        <dgm:style>
          <a:lnRef idx="1">
            <a:schemeClr val="accent6"/>
          </a:lnRef>
          <a:fillRef idx="2">
            <a:schemeClr val="accent6"/>
          </a:fillRef>
          <a:effectRef idx="1">
            <a:schemeClr val="accent6"/>
          </a:effectRef>
          <a:fontRef idx="minor">
            <a:schemeClr val="dk1"/>
          </a:fontRef>
        </dgm:style>
      </dgm:prSet>
      <dgm:spPr/>
      <dgm:t>
        <a:bodyPr/>
        <a:lstStyle/>
        <a:p>
          <a:r>
            <a:rPr lang="tr-TR" sz="4000" dirty="0"/>
            <a:t>İDARİ PERSONEL</a:t>
          </a:r>
        </a:p>
      </dgm:t>
    </dgm:pt>
    <dgm:pt modelId="{71B99777-7E92-4CFD-AF73-ABD40BE63501}" type="parTrans" cxnId="{30F1A291-A363-438D-B384-79F3CD452E35}">
      <dgm:prSet/>
      <dgm:spPr/>
      <dgm:t>
        <a:bodyPr/>
        <a:lstStyle/>
        <a:p>
          <a:endParaRPr lang="tr-TR"/>
        </a:p>
      </dgm:t>
    </dgm:pt>
    <dgm:pt modelId="{28FCFA26-654A-4624-9089-E4F955A021BF}" type="sibTrans" cxnId="{30F1A291-A363-438D-B384-79F3CD452E35}">
      <dgm:prSet/>
      <dgm:spPr/>
      <dgm:t>
        <a:bodyPr/>
        <a:lstStyle/>
        <a:p>
          <a:endParaRPr lang="tr-TR"/>
        </a:p>
      </dgm:t>
    </dgm:pt>
    <dgm:pt modelId="{F2C3674F-0663-4AE1-9F5D-5CAF68C09704}">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b="0" i="0" dirty="0"/>
            <a:t>BÖLÜM SEKRETERİ FATMA SAYGIN</a:t>
          </a:r>
          <a:endParaRPr lang="tr-TR" dirty="0"/>
        </a:p>
      </dgm:t>
    </dgm:pt>
    <dgm:pt modelId="{140E56EC-BF38-42BF-A7F3-B3A2F44D3B53}" type="parTrans" cxnId="{84F2123F-895A-4131-A03C-1C8D22249B89}">
      <dgm:prSet>
        <dgm:style>
          <a:lnRef idx="1">
            <a:schemeClr val="accent6"/>
          </a:lnRef>
          <a:fillRef idx="2">
            <a:schemeClr val="accent6"/>
          </a:fillRef>
          <a:effectRef idx="1">
            <a:schemeClr val="accent6"/>
          </a:effectRef>
          <a:fontRef idx="minor">
            <a:schemeClr val="dk1"/>
          </a:fontRef>
        </dgm:style>
      </dgm:prSet>
      <dgm:spPr/>
      <dgm:t>
        <a:bodyPr/>
        <a:lstStyle/>
        <a:p>
          <a:endParaRPr lang="tr-TR"/>
        </a:p>
      </dgm:t>
    </dgm:pt>
    <dgm:pt modelId="{5AE7CBEB-F68D-4901-BAAD-C8EB8E888602}" type="sibTrans" cxnId="{84F2123F-895A-4131-A03C-1C8D22249B89}">
      <dgm:prSet/>
      <dgm:spPr/>
      <dgm:t>
        <a:bodyPr/>
        <a:lstStyle/>
        <a:p>
          <a:endParaRPr lang="tr-TR"/>
        </a:p>
      </dgm:t>
    </dgm:pt>
    <dgm:pt modelId="{EF8D5949-8694-4A9E-AE34-B0892AA3B514}" type="pres">
      <dgm:prSet presAssocID="{0BAF2A17-9064-4366-985A-63B18C8F1CEF}" presName="Name0" presStyleCnt="0">
        <dgm:presLayoutVars>
          <dgm:chPref val="1"/>
          <dgm:dir/>
          <dgm:animOne val="branch"/>
          <dgm:animLvl val="lvl"/>
          <dgm:resizeHandles val="exact"/>
        </dgm:presLayoutVars>
      </dgm:prSet>
      <dgm:spPr/>
    </dgm:pt>
    <dgm:pt modelId="{2BD28854-FFA9-4B33-9AF0-C3C056F3AA9F}" type="pres">
      <dgm:prSet presAssocID="{BE8CA7B2-862B-482E-9B0A-C921222717F2}" presName="root1" presStyleCnt="0"/>
      <dgm:spPr/>
    </dgm:pt>
    <dgm:pt modelId="{A73A30ED-34DA-4E42-B02B-A1FFF6ACA948}" type="pres">
      <dgm:prSet presAssocID="{BE8CA7B2-862B-482E-9B0A-C921222717F2}" presName="LevelOneTextNode" presStyleLbl="node0" presStyleIdx="0" presStyleCnt="1" custScaleX="96979">
        <dgm:presLayoutVars>
          <dgm:chPref val="3"/>
        </dgm:presLayoutVars>
      </dgm:prSet>
      <dgm:spPr/>
    </dgm:pt>
    <dgm:pt modelId="{95D8D246-724B-4B20-95A3-4F3BE17E5A90}" type="pres">
      <dgm:prSet presAssocID="{BE8CA7B2-862B-482E-9B0A-C921222717F2}" presName="level2hierChild" presStyleCnt="0"/>
      <dgm:spPr/>
    </dgm:pt>
    <dgm:pt modelId="{DF9F8812-C0E4-4850-A86D-F35C608F4D83}" type="pres">
      <dgm:prSet presAssocID="{140E56EC-BF38-42BF-A7F3-B3A2F44D3B53}" presName="conn2-1" presStyleLbl="parChTrans1D2" presStyleIdx="0" presStyleCnt="1"/>
      <dgm:spPr/>
    </dgm:pt>
    <dgm:pt modelId="{08962F3A-5959-4C24-8447-B34BE5E07D6E}" type="pres">
      <dgm:prSet presAssocID="{140E56EC-BF38-42BF-A7F3-B3A2F44D3B53}" presName="connTx" presStyleLbl="parChTrans1D2" presStyleIdx="0" presStyleCnt="1"/>
      <dgm:spPr/>
    </dgm:pt>
    <dgm:pt modelId="{EBD54EAA-C0C6-4C69-9D1F-40797C38C029}" type="pres">
      <dgm:prSet presAssocID="{F2C3674F-0663-4AE1-9F5D-5CAF68C09704}" presName="root2" presStyleCnt="0"/>
      <dgm:spPr/>
    </dgm:pt>
    <dgm:pt modelId="{1E40D2F7-7B0B-4E22-BFD7-BBAC7F7C6F87}" type="pres">
      <dgm:prSet presAssocID="{F2C3674F-0663-4AE1-9F5D-5CAF68C09704}" presName="LevelTwoTextNode" presStyleLbl="node2" presStyleIdx="0" presStyleCnt="1" custScaleX="108069">
        <dgm:presLayoutVars>
          <dgm:chPref val="3"/>
        </dgm:presLayoutVars>
      </dgm:prSet>
      <dgm:spPr/>
    </dgm:pt>
    <dgm:pt modelId="{0B5BA6C5-32F3-435F-977E-EAEA803C6364}" type="pres">
      <dgm:prSet presAssocID="{F2C3674F-0663-4AE1-9F5D-5CAF68C09704}" presName="level3hierChild" presStyleCnt="0"/>
      <dgm:spPr/>
    </dgm:pt>
  </dgm:ptLst>
  <dgm:cxnLst>
    <dgm:cxn modelId="{4D3F2C13-762C-4FFF-8A0A-CD0F9AE61CA1}" type="presOf" srcId="{BE8CA7B2-862B-482E-9B0A-C921222717F2}" destId="{A73A30ED-34DA-4E42-B02B-A1FFF6ACA948}" srcOrd="0" destOrd="0" presId="urn:microsoft.com/office/officeart/2008/layout/HorizontalMultiLevelHierarchy"/>
    <dgm:cxn modelId="{07142724-3D9B-4820-8253-0CE3E21ADAAE}" type="presOf" srcId="{140E56EC-BF38-42BF-A7F3-B3A2F44D3B53}" destId="{08962F3A-5959-4C24-8447-B34BE5E07D6E}" srcOrd="1" destOrd="0" presId="urn:microsoft.com/office/officeart/2008/layout/HorizontalMultiLevelHierarchy"/>
    <dgm:cxn modelId="{84F2123F-895A-4131-A03C-1C8D22249B89}" srcId="{BE8CA7B2-862B-482E-9B0A-C921222717F2}" destId="{F2C3674F-0663-4AE1-9F5D-5CAF68C09704}" srcOrd="0" destOrd="0" parTransId="{140E56EC-BF38-42BF-A7F3-B3A2F44D3B53}" sibTransId="{5AE7CBEB-F68D-4901-BAAD-C8EB8E888602}"/>
    <dgm:cxn modelId="{0828FC49-3D0D-4509-AAD0-3E7B847CF424}" type="presOf" srcId="{140E56EC-BF38-42BF-A7F3-B3A2F44D3B53}" destId="{DF9F8812-C0E4-4850-A86D-F35C608F4D83}" srcOrd="0" destOrd="0" presId="urn:microsoft.com/office/officeart/2008/layout/HorizontalMultiLevelHierarchy"/>
    <dgm:cxn modelId="{6E279859-9561-410D-9276-F07D78DF4DCF}" type="presOf" srcId="{0BAF2A17-9064-4366-985A-63B18C8F1CEF}" destId="{EF8D5949-8694-4A9E-AE34-B0892AA3B514}" srcOrd="0" destOrd="0" presId="urn:microsoft.com/office/officeart/2008/layout/HorizontalMultiLevelHierarchy"/>
    <dgm:cxn modelId="{30F1A291-A363-438D-B384-79F3CD452E35}" srcId="{0BAF2A17-9064-4366-985A-63B18C8F1CEF}" destId="{BE8CA7B2-862B-482E-9B0A-C921222717F2}" srcOrd="0" destOrd="0" parTransId="{71B99777-7E92-4CFD-AF73-ABD40BE63501}" sibTransId="{28FCFA26-654A-4624-9089-E4F955A021BF}"/>
    <dgm:cxn modelId="{460711BE-A93A-4B3B-837D-9B4BBF337EF7}" type="presOf" srcId="{F2C3674F-0663-4AE1-9F5D-5CAF68C09704}" destId="{1E40D2F7-7B0B-4E22-BFD7-BBAC7F7C6F87}" srcOrd="0" destOrd="0" presId="urn:microsoft.com/office/officeart/2008/layout/HorizontalMultiLevelHierarchy"/>
    <dgm:cxn modelId="{234DAAD3-F833-4661-AE59-7B3332B31E49}" type="presParOf" srcId="{EF8D5949-8694-4A9E-AE34-B0892AA3B514}" destId="{2BD28854-FFA9-4B33-9AF0-C3C056F3AA9F}" srcOrd="0" destOrd="0" presId="urn:microsoft.com/office/officeart/2008/layout/HorizontalMultiLevelHierarchy"/>
    <dgm:cxn modelId="{82C0218D-0F58-42BD-952B-EEA5B2470DAB}" type="presParOf" srcId="{2BD28854-FFA9-4B33-9AF0-C3C056F3AA9F}" destId="{A73A30ED-34DA-4E42-B02B-A1FFF6ACA948}" srcOrd="0" destOrd="0" presId="urn:microsoft.com/office/officeart/2008/layout/HorizontalMultiLevelHierarchy"/>
    <dgm:cxn modelId="{A04F243A-FB0F-464C-ABB0-6A84E05505DC}" type="presParOf" srcId="{2BD28854-FFA9-4B33-9AF0-C3C056F3AA9F}" destId="{95D8D246-724B-4B20-95A3-4F3BE17E5A90}" srcOrd="1" destOrd="0" presId="urn:microsoft.com/office/officeart/2008/layout/HorizontalMultiLevelHierarchy"/>
    <dgm:cxn modelId="{E4A6393E-CDDE-4E34-BCE0-45ED1BC2A5B9}" type="presParOf" srcId="{95D8D246-724B-4B20-95A3-4F3BE17E5A90}" destId="{DF9F8812-C0E4-4850-A86D-F35C608F4D83}" srcOrd="0" destOrd="0" presId="urn:microsoft.com/office/officeart/2008/layout/HorizontalMultiLevelHierarchy"/>
    <dgm:cxn modelId="{77D5D5BD-6AB7-4BFA-A541-E54F444EF804}" type="presParOf" srcId="{DF9F8812-C0E4-4850-A86D-F35C608F4D83}" destId="{08962F3A-5959-4C24-8447-B34BE5E07D6E}" srcOrd="0" destOrd="0" presId="urn:microsoft.com/office/officeart/2008/layout/HorizontalMultiLevelHierarchy"/>
    <dgm:cxn modelId="{442ADDE7-C99E-4EC6-A282-0BFD760D649A}" type="presParOf" srcId="{95D8D246-724B-4B20-95A3-4F3BE17E5A90}" destId="{EBD54EAA-C0C6-4C69-9D1F-40797C38C029}" srcOrd="1" destOrd="0" presId="urn:microsoft.com/office/officeart/2008/layout/HorizontalMultiLevelHierarchy"/>
    <dgm:cxn modelId="{9D33386D-E3AC-44DB-B31D-1EF1555910B3}" type="presParOf" srcId="{EBD54EAA-C0C6-4C69-9D1F-40797C38C029}" destId="{1E40D2F7-7B0B-4E22-BFD7-BBAC7F7C6F87}" srcOrd="0" destOrd="0" presId="urn:microsoft.com/office/officeart/2008/layout/HorizontalMultiLevelHierarchy"/>
    <dgm:cxn modelId="{3C65FDEB-E727-4044-B5B3-8461F1BC7576}" type="presParOf" srcId="{EBD54EAA-C0C6-4C69-9D1F-40797C38C029}" destId="{0B5BA6C5-32F3-435F-977E-EAEA803C636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E2CC2A-59A0-4AEB-9320-E29DCF239E8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10575DEB-A3B3-481F-BA17-90977371F67F}">
      <dgm:prSet phldrT="[Metin]" custT="1"/>
      <dgm:spPr>
        <a:ln>
          <a:solidFill>
            <a:schemeClr val="tx1"/>
          </a:solidFill>
        </a:ln>
      </dgm:spPr>
      <dgm:t>
        <a:bodyPr/>
        <a:lstStyle/>
        <a:p>
          <a:r>
            <a:rPr lang="tr-TR" sz="16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ELEKTRONİK ANABİLİM DALI</a:t>
          </a:r>
          <a:endParaRPr lang="tr-TR" sz="16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56AE228E-5F17-46F0-A9BC-CC02F9E91BC2}" type="parTrans" cxnId="{50BCA77C-6DC6-4BE1-A302-60F4EA939DE2}">
      <dgm:prSet/>
      <dgm:spPr/>
      <dgm:t>
        <a:bodyPr/>
        <a:lstStyle/>
        <a:p>
          <a:endParaRPr lang="tr-TR"/>
        </a:p>
      </dgm:t>
    </dgm:pt>
    <dgm:pt modelId="{E4F10853-D0A3-433B-B86B-0910C90474A8}" type="sibTrans" cxnId="{50BCA77C-6DC6-4BE1-A302-60F4EA939DE2}">
      <dgm:prSet/>
      <dgm:spPr/>
      <dgm:t>
        <a:bodyPr/>
        <a:lstStyle/>
        <a:p>
          <a:endParaRPr lang="tr-TR"/>
        </a:p>
      </dgm:t>
    </dgm:pt>
    <dgm:pt modelId="{36CD3BB3-180C-40D0-8FE6-4F72B324CD9C}">
      <dgm:prSet phldrT="[Metin]" custT="1"/>
      <dgm:spPr>
        <a:ln>
          <a:solidFill>
            <a:schemeClr val="tx1"/>
          </a:solidFill>
        </a:ln>
      </dgm:spPr>
      <dgm:t>
        <a:bodyPr/>
        <a:lstStyle/>
        <a:p>
          <a:r>
            <a:rPr lang="tr-TR" sz="1400" b="0" i="0" cap="none" spc="0" dirty="0">
              <a:ln w="0"/>
              <a:solidFill>
                <a:schemeClr val="tx1"/>
              </a:solidFill>
              <a:effectLst>
                <a:outerShdw blurRad="38100" dist="19050" dir="2700000" algn="tl" rotWithShape="0">
                  <a:schemeClr val="dk1">
                    <a:alpha val="40000"/>
                  </a:schemeClr>
                </a:outerShdw>
              </a:effectLst>
            </a:rPr>
            <a:t>ELEKTRİK TESİSLERİ ANABİLİM</a:t>
          </a:r>
          <a:endParaRPr lang="tr-TR" sz="1400" b="0" cap="none" spc="0" dirty="0">
            <a:ln w="0"/>
            <a:solidFill>
              <a:schemeClr val="tx1"/>
            </a:solidFill>
            <a:effectLst>
              <a:outerShdw blurRad="38100" dist="19050" dir="2700000" algn="tl" rotWithShape="0">
                <a:schemeClr val="dk1">
                  <a:alpha val="40000"/>
                </a:schemeClr>
              </a:outerShdw>
            </a:effectLst>
          </a:endParaRPr>
        </a:p>
      </dgm:t>
    </dgm:pt>
    <dgm:pt modelId="{B49FF475-F9F5-4916-B0A9-54B845FC347E}" type="parTrans" cxnId="{A3276788-2C97-4EF6-BC85-9DCF500CBC7A}">
      <dgm:prSet/>
      <dgm:spPr/>
      <dgm:t>
        <a:bodyPr/>
        <a:lstStyle/>
        <a:p>
          <a:endParaRPr lang="tr-TR"/>
        </a:p>
      </dgm:t>
    </dgm:pt>
    <dgm:pt modelId="{ABDEF1BA-FD4C-4228-A03C-852FC1A6E062}" type="sibTrans" cxnId="{A3276788-2C97-4EF6-BC85-9DCF500CBC7A}">
      <dgm:prSet/>
      <dgm:spPr/>
      <dgm:t>
        <a:bodyPr/>
        <a:lstStyle/>
        <a:p>
          <a:endParaRPr lang="tr-TR"/>
        </a:p>
      </dgm:t>
    </dgm:pt>
    <dgm:pt modelId="{1761E870-B942-4A1D-8656-2F8671569997}">
      <dgm:prSet phldrT="[Metin]" custT="1"/>
      <dgm:spPr>
        <a:ln>
          <a:solidFill>
            <a:schemeClr val="tx1"/>
          </a:solidFill>
        </a:ln>
      </dgm:spPr>
      <dgm:t>
        <a:bodyPr/>
        <a:lstStyle/>
        <a:p>
          <a:r>
            <a:rPr lang="tr-TR" sz="12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DEVRELER VE SİSTEMLER ANABİLİM DALI </a:t>
          </a:r>
          <a:endParaRPr lang="tr-TR" sz="12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B855C6CE-A336-4BAE-BA6A-9CA2DBD9B77C}" type="parTrans" cxnId="{99B02FAA-C1BF-447E-BA56-4A5AF006AA52}">
      <dgm:prSet/>
      <dgm:spPr/>
      <dgm:t>
        <a:bodyPr/>
        <a:lstStyle/>
        <a:p>
          <a:endParaRPr lang="tr-TR"/>
        </a:p>
      </dgm:t>
    </dgm:pt>
    <dgm:pt modelId="{2EAADC44-AE22-4DB6-B25A-910A5062CE3B}" type="sibTrans" cxnId="{99B02FAA-C1BF-447E-BA56-4A5AF006AA52}">
      <dgm:prSet/>
      <dgm:spPr/>
      <dgm:t>
        <a:bodyPr/>
        <a:lstStyle/>
        <a:p>
          <a:endParaRPr lang="tr-TR"/>
        </a:p>
      </dgm:t>
    </dgm:pt>
    <dgm:pt modelId="{1E83DEE4-5E4B-4869-97C5-B64B44CF4BD8}">
      <dgm:prSet phldrT="[Metin]" custT="1"/>
      <dgm:spPr>
        <a:ln>
          <a:solidFill>
            <a:schemeClr val="tx1"/>
          </a:solidFill>
        </a:ln>
      </dgm:spPr>
      <dgm:t>
        <a:bodyPr/>
        <a:lstStyle/>
        <a:p>
          <a:r>
            <a:rPr lang="tr-TR" sz="12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TELEKOMÜNİKASYON ANABİLİM DALI </a:t>
          </a:r>
          <a:endParaRPr lang="tr-TR" sz="12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06DF63A9-5513-4196-8E2D-D0C6905FE4B1}" type="parTrans" cxnId="{7DA4D3FE-98E3-47C5-AEF7-87F2B3300CE5}">
      <dgm:prSet/>
      <dgm:spPr/>
      <dgm:t>
        <a:bodyPr/>
        <a:lstStyle/>
        <a:p>
          <a:endParaRPr lang="tr-TR"/>
        </a:p>
      </dgm:t>
    </dgm:pt>
    <dgm:pt modelId="{401FFF7A-28F7-410E-91E5-35D4F511DFBA}" type="sibTrans" cxnId="{7DA4D3FE-98E3-47C5-AEF7-87F2B3300CE5}">
      <dgm:prSet/>
      <dgm:spPr/>
      <dgm:t>
        <a:bodyPr/>
        <a:lstStyle/>
        <a:p>
          <a:endParaRPr lang="tr-TR"/>
        </a:p>
      </dgm:t>
    </dgm:pt>
    <dgm:pt modelId="{8546B374-46DA-4475-B650-A3C7C8395EBB}">
      <dgm:prSet custT="1"/>
      <dgm:spPr>
        <a:ln>
          <a:solidFill>
            <a:schemeClr val="tx1"/>
          </a:solidFill>
        </a:ln>
      </dgm:spPr>
      <dgm:t>
        <a:bodyPr/>
        <a:lstStyle/>
        <a:p>
          <a:r>
            <a:rPr lang="tr-TR" sz="11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ELEKTROMANYETİK ALANLAR VE MİKRODALGA TEK. ABD</a:t>
          </a:r>
          <a:endParaRPr lang="tr-TR"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37214914-628B-4307-BC2D-DA13B65E449B}" type="parTrans" cxnId="{708A83C5-D823-4C64-8630-336AC8B9BFDB}">
      <dgm:prSet/>
      <dgm:spPr/>
      <dgm:t>
        <a:bodyPr/>
        <a:lstStyle/>
        <a:p>
          <a:endParaRPr lang="tr-TR"/>
        </a:p>
      </dgm:t>
    </dgm:pt>
    <dgm:pt modelId="{B2C2ED16-4981-44A5-B2E8-EC06989C8EC0}" type="sibTrans" cxnId="{708A83C5-D823-4C64-8630-336AC8B9BFDB}">
      <dgm:prSet/>
      <dgm:spPr/>
      <dgm:t>
        <a:bodyPr/>
        <a:lstStyle/>
        <a:p>
          <a:endParaRPr lang="tr-TR"/>
        </a:p>
      </dgm:t>
    </dgm:pt>
    <dgm:pt modelId="{3678F75A-BEDA-491B-8556-4F3A4AB3C287}">
      <dgm:prSet/>
      <dgm:spPr>
        <a:ln>
          <a:solidFill>
            <a:schemeClr val="tx1"/>
          </a:solidFill>
        </a:ln>
      </dgm:spPr>
      <dgm:t>
        <a:bodyPr/>
        <a:lstStyle/>
        <a:p>
          <a:r>
            <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Prof. Dr. Ahmet ALKAN</a:t>
          </a:r>
        </a:p>
      </dgm:t>
    </dgm:pt>
    <dgm:pt modelId="{AC31E225-E8F8-4324-90E2-79EE2B8F4BF0}" type="parTrans" cxnId="{6466367A-37CE-4459-9633-E438CA835DA7}">
      <dgm:prSet/>
      <dgm:spPr/>
      <dgm:t>
        <a:bodyPr/>
        <a:lstStyle/>
        <a:p>
          <a:endParaRPr lang="tr-TR"/>
        </a:p>
      </dgm:t>
    </dgm:pt>
    <dgm:pt modelId="{D67B76A3-E527-43F5-AEEA-6919E4E61E2C}" type="sibTrans" cxnId="{6466367A-37CE-4459-9633-E438CA835DA7}">
      <dgm:prSet/>
      <dgm:spPr/>
      <dgm:t>
        <a:bodyPr/>
        <a:lstStyle/>
        <a:p>
          <a:endParaRPr lang="tr-TR"/>
        </a:p>
      </dgm:t>
    </dgm:pt>
    <dgm:pt modelId="{3BF5514D-4622-4D79-812C-1D150D947C90}">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 Öğr. Üyesi ALİ FAZIL UYGUR</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6457996F-F14C-42A1-BF76-033BBF8023F4}" type="parTrans" cxnId="{DA5E1688-FF1B-4457-A641-3027FE3A561F}">
      <dgm:prSet/>
      <dgm:spPr/>
      <dgm:t>
        <a:bodyPr/>
        <a:lstStyle/>
        <a:p>
          <a:endParaRPr lang="tr-TR"/>
        </a:p>
      </dgm:t>
    </dgm:pt>
    <dgm:pt modelId="{4B2BAF94-D68A-4592-A04B-7443808FCF5F}" type="sibTrans" cxnId="{DA5E1688-FF1B-4457-A641-3027FE3A561F}">
      <dgm:prSet/>
      <dgm:spPr/>
      <dgm:t>
        <a:bodyPr/>
        <a:lstStyle/>
        <a:p>
          <a:endParaRPr lang="tr-TR"/>
        </a:p>
      </dgm:t>
    </dgm:pt>
    <dgm:pt modelId="{F47A8D50-DF5E-40B2-86FF-AD3245AFCB26}">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 Öğr. Üyesi TURAB SELÇUK</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C01B9DFC-277E-432F-8E33-FA5D213ED34F}" type="parTrans" cxnId="{5AFE2296-9BFE-4B8C-ACF9-560C67ACE2D4}">
      <dgm:prSet/>
      <dgm:spPr/>
      <dgm:t>
        <a:bodyPr/>
        <a:lstStyle/>
        <a:p>
          <a:endParaRPr lang="tr-TR"/>
        </a:p>
      </dgm:t>
    </dgm:pt>
    <dgm:pt modelId="{01C7AA28-A124-4421-B761-AC405ED88F25}" type="sibTrans" cxnId="{5AFE2296-9BFE-4B8C-ACF9-560C67ACE2D4}">
      <dgm:prSet/>
      <dgm:spPr/>
      <dgm:t>
        <a:bodyPr/>
        <a:lstStyle/>
        <a:p>
          <a:endParaRPr lang="tr-TR"/>
        </a:p>
      </dgm:t>
    </dgm:pt>
    <dgm:pt modelId="{5A02B467-623F-4FE1-9A05-B2AB9E824A52}">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 Öğr. Üyesi ESMA ÇETİNKAYA</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F9C6B0FE-1266-4284-95D1-C00599EBA2FC}" type="parTrans" cxnId="{569E4FC6-62F3-4F4C-927D-3AA075BFDA72}">
      <dgm:prSet/>
      <dgm:spPr/>
      <dgm:t>
        <a:bodyPr/>
        <a:lstStyle/>
        <a:p>
          <a:endParaRPr lang="tr-TR"/>
        </a:p>
      </dgm:t>
    </dgm:pt>
    <dgm:pt modelId="{68CD266C-5DC3-4E51-800F-4F221E0B0482}" type="sibTrans" cxnId="{569E4FC6-62F3-4F4C-927D-3AA075BFDA72}">
      <dgm:prSet/>
      <dgm:spPr/>
      <dgm:t>
        <a:bodyPr/>
        <a:lstStyle/>
        <a:p>
          <a:endParaRPr lang="tr-TR"/>
        </a:p>
      </dgm:t>
    </dgm:pt>
    <dgm:pt modelId="{6366DD55-4FA8-4A4C-B5C9-5DCD3917EDDB}">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Arş. Gör. MAHMUT NEDİM EKERSULAR</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12FF999D-6BC5-4716-A8A7-FCD3A01667F5}" type="parTrans" cxnId="{6AD7F731-7157-448A-A66A-F7CA29B60552}">
      <dgm:prSet/>
      <dgm:spPr/>
      <dgm:t>
        <a:bodyPr/>
        <a:lstStyle/>
        <a:p>
          <a:endParaRPr lang="tr-TR"/>
        </a:p>
      </dgm:t>
    </dgm:pt>
    <dgm:pt modelId="{B5DBF846-9964-40F6-9CA3-9393C1095F72}" type="sibTrans" cxnId="{6AD7F731-7157-448A-A66A-F7CA29B60552}">
      <dgm:prSet/>
      <dgm:spPr/>
      <dgm:t>
        <a:bodyPr/>
        <a:lstStyle/>
        <a:p>
          <a:endParaRPr lang="tr-TR"/>
        </a:p>
      </dgm:t>
    </dgm:pt>
    <dgm:pt modelId="{AB6ECEC7-300B-4B85-A2DA-7882CC141228}">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Prof. Dr. AHMET SERDAR YILMAZ</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766D5159-4827-4DC8-9919-9E75913D2306}" type="parTrans" cxnId="{28E48CF4-861C-4C6B-A45E-507B15862E67}">
      <dgm:prSet/>
      <dgm:spPr/>
      <dgm:t>
        <a:bodyPr/>
        <a:lstStyle/>
        <a:p>
          <a:endParaRPr lang="tr-TR"/>
        </a:p>
      </dgm:t>
    </dgm:pt>
    <dgm:pt modelId="{F7E9C755-FBBC-41DE-B810-C132AB39DB7D}" type="sibTrans" cxnId="{28E48CF4-861C-4C6B-A45E-507B15862E67}">
      <dgm:prSet/>
      <dgm:spPr/>
      <dgm:t>
        <a:bodyPr/>
        <a:lstStyle/>
        <a:p>
          <a:endParaRPr lang="tr-TR"/>
        </a:p>
      </dgm:t>
    </dgm:pt>
    <dgm:pt modelId="{9B86C857-CD76-4AF4-B247-5C515943A647}">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Doç. Dr. ÖKKEŞ FATİH KEÇECİOĞLU</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375ED98D-FA77-4E77-93C6-EE91904B4DA6}" type="parTrans" cxnId="{2421DBEB-08A0-417F-A10E-0297DD6B5C40}">
      <dgm:prSet/>
      <dgm:spPr/>
      <dgm:t>
        <a:bodyPr/>
        <a:lstStyle/>
        <a:p>
          <a:endParaRPr lang="tr-TR"/>
        </a:p>
      </dgm:t>
    </dgm:pt>
    <dgm:pt modelId="{22626F40-8F06-4F6F-8A69-6920D69EF51C}" type="sibTrans" cxnId="{2421DBEB-08A0-417F-A10E-0297DD6B5C40}">
      <dgm:prSet/>
      <dgm:spPr/>
      <dgm:t>
        <a:bodyPr/>
        <a:lstStyle/>
        <a:p>
          <a:endParaRPr lang="tr-TR"/>
        </a:p>
      </dgm:t>
    </dgm:pt>
    <dgm:pt modelId="{9C5BB96D-2FA5-4A27-BAF6-0BABE9827890}">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Doç. Dr. ALPER KEREM</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12529018-D0D5-4EAA-82E1-30A7737B8E53}" type="parTrans" cxnId="{A564A9BB-056D-45B8-8660-2476630051E9}">
      <dgm:prSet/>
      <dgm:spPr/>
      <dgm:t>
        <a:bodyPr/>
        <a:lstStyle/>
        <a:p>
          <a:endParaRPr lang="tr-TR"/>
        </a:p>
      </dgm:t>
    </dgm:pt>
    <dgm:pt modelId="{E27DA985-2E36-4B36-B8C8-DF92D1142E2D}" type="sibTrans" cxnId="{A564A9BB-056D-45B8-8660-2476630051E9}">
      <dgm:prSet/>
      <dgm:spPr/>
      <dgm:t>
        <a:bodyPr/>
        <a:lstStyle/>
        <a:p>
          <a:endParaRPr lang="tr-TR"/>
        </a:p>
      </dgm:t>
    </dgm:pt>
    <dgm:pt modelId="{557FC078-BBC7-4A51-BB13-E393003FD4FD}">
      <dgm:prSet/>
      <dgm:spPr>
        <a:ln>
          <a:solidFill>
            <a:schemeClr val="tx1"/>
          </a:solidFill>
        </a:ln>
      </dgm:spPr>
      <dgm:t>
        <a:bodyPr/>
        <a:lstStyle/>
        <a:p>
          <a:endParaRPr lang="tr-TR" b="0" cap="none" spc="0" dirty="0">
            <a:ln w="0"/>
            <a:solidFill>
              <a:schemeClr val="tx1"/>
            </a:solidFill>
            <a:effectLst>
              <a:outerShdw blurRad="38100" dist="19050" dir="2700000" algn="tl" rotWithShape="0">
                <a:schemeClr val="dk1">
                  <a:alpha val="40000"/>
                </a:schemeClr>
              </a:outerShdw>
            </a:effectLst>
          </a:endParaRPr>
        </a:p>
      </dgm:t>
    </dgm:pt>
    <dgm:pt modelId="{B11BBA1B-6E50-44F6-8C67-45574CF2F064}" type="parTrans" cxnId="{B4FC47FB-EC52-4824-B20B-4ADC8220D087}">
      <dgm:prSet/>
      <dgm:spPr/>
      <dgm:t>
        <a:bodyPr/>
        <a:lstStyle/>
        <a:p>
          <a:endParaRPr lang="tr-TR"/>
        </a:p>
      </dgm:t>
    </dgm:pt>
    <dgm:pt modelId="{23E64670-B8DF-4856-8B7C-5B1BF69CA35F}" type="sibTrans" cxnId="{B4FC47FB-EC52-4824-B20B-4ADC8220D087}">
      <dgm:prSet/>
      <dgm:spPr/>
      <dgm:t>
        <a:bodyPr/>
        <a:lstStyle/>
        <a:p>
          <a:endParaRPr lang="tr-TR"/>
        </a:p>
      </dgm:t>
    </dgm:pt>
    <dgm:pt modelId="{921B532D-E229-46DF-8926-DEFCA319B4CD}">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Öğr. Gör. ALPER DİZİBÜYÜK</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1734F6D8-EDC8-438C-AA87-F9CF3DED5C55}" type="parTrans" cxnId="{CCAAF32B-664F-48BC-9644-5F7919308BAD}">
      <dgm:prSet/>
      <dgm:spPr/>
      <dgm:t>
        <a:bodyPr/>
        <a:lstStyle/>
        <a:p>
          <a:endParaRPr lang="tr-TR"/>
        </a:p>
      </dgm:t>
    </dgm:pt>
    <dgm:pt modelId="{A4DAC57A-6EE3-452D-9F90-6916F866CDED}" type="sibTrans" cxnId="{CCAAF32B-664F-48BC-9644-5F7919308BAD}">
      <dgm:prSet/>
      <dgm:spPr/>
      <dgm:t>
        <a:bodyPr/>
        <a:lstStyle/>
        <a:p>
          <a:endParaRPr lang="tr-TR"/>
        </a:p>
      </dgm:t>
    </dgm:pt>
    <dgm:pt modelId="{8D9DD8F5-FF12-4A6C-9B6D-58EE02DB12EA}">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Prof. Dr. MAHİT GÜNEŞ</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4532C25F-68EB-4841-87FD-48499530EEC1}" type="parTrans" cxnId="{C08CBFB9-0045-4D6F-8C0B-6312484B5F5C}">
      <dgm:prSet/>
      <dgm:spPr/>
      <dgm:t>
        <a:bodyPr/>
        <a:lstStyle/>
        <a:p>
          <a:endParaRPr lang="tr-TR"/>
        </a:p>
      </dgm:t>
    </dgm:pt>
    <dgm:pt modelId="{FD4E5F05-B813-458A-8854-7B131E28D68B}" type="sibTrans" cxnId="{C08CBFB9-0045-4D6F-8C0B-6312484B5F5C}">
      <dgm:prSet/>
      <dgm:spPr/>
      <dgm:t>
        <a:bodyPr/>
        <a:lstStyle/>
        <a:p>
          <a:endParaRPr lang="tr-TR"/>
        </a:p>
      </dgm:t>
    </dgm:pt>
    <dgm:pt modelId="{ACBF8709-62C7-498E-8494-B3E8DD800B44}">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 Öğr. Üyesi METİN SALİHMUHSİN</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84435C44-EB1A-4EE1-B310-E97C51D5603F}" type="parTrans" cxnId="{138CF60C-E10A-49D4-8B04-B7562EFC9993}">
      <dgm:prSet/>
      <dgm:spPr/>
      <dgm:t>
        <a:bodyPr/>
        <a:lstStyle/>
        <a:p>
          <a:endParaRPr lang="tr-TR"/>
        </a:p>
      </dgm:t>
    </dgm:pt>
    <dgm:pt modelId="{3C0B67BB-57C6-49A5-A558-4FA95A36F156}" type="sibTrans" cxnId="{138CF60C-E10A-49D4-8B04-B7562EFC9993}">
      <dgm:prSet/>
      <dgm:spPr/>
      <dgm:t>
        <a:bodyPr/>
        <a:lstStyle/>
        <a:p>
          <a:endParaRPr lang="tr-TR"/>
        </a:p>
      </dgm:t>
    </dgm:pt>
    <dgm:pt modelId="{E8486BCD-3B0C-4BBB-B350-FCF1E3E7188A}">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Arş. Gör. OĞUZHAN KAPUKAYA</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41B655CF-F3D4-4083-A333-502D7C5B43E0}" type="parTrans" cxnId="{1497E1FD-ADD7-4F50-B00C-EF0F6D448F8A}">
      <dgm:prSet/>
      <dgm:spPr/>
      <dgm:t>
        <a:bodyPr/>
        <a:lstStyle/>
        <a:p>
          <a:endParaRPr lang="tr-TR"/>
        </a:p>
      </dgm:t>
    </dgm:pt>
    <dgm:pt modelId="{DB0A2D63-2B74-4FF4-BFFE-4A576BDD53C4}" type="sibTrans" cxnId="{1497E1FD-ADD7-4F50-B00C-EF0F6D448F8A}">
      <dgm:prSet/>
      <dgm:spPr/>
      <dgm:t>
        <a:bodyPr/>
        <a:lstStyle/>
        <a:p>
          <a:endParaRPr lang="tr-TR"/>
        </a:p>
      </dgm:t>
    </dgm:pt>
    <dgm:pt modelId="{56A22AA0-AFA4-4E18-86C8-8464F2683E4D}">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Prof. Dr. RAMAZAN TAŞALTIN</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0E77E87D-863D-40E2-8CD3-5B4C6E7E2B87}" type="parTrans" cxnId="{26CEF7A9-C8DB-4D3A-B1E0-0FFAA73C2389}">
      <dgm:prSet/>
      <dgm:spPr/>
      <dgm:t>
        <a:bodyPr/>
        <a:lstStyle/>
        <a:p>
          <a:endParaRPr lang="tr-TR"/>
        </a:p>
      </dgm:t>
    </dgm:pt>
    <dgm:pt modelId="{9DEB142E-7064-42E6-A224-4F89066D016E}" type="sibTrans" cxnId="{26CEF7A9-C8DB-4D3A-B1E0-0FFAA73C2389}">
      <dgm:prSet/>
      <dgm:spPr/>
      <dgm:t>
        <a:bodyPr/>
        <a:lstStyle/>
        <a:p>
          <a:endParaRPr lang="tr-TR"/>
        </a:p>
      </dgm:t>
    </dgm:pt>
    <dgm:pt modelId="{D5469CD9-24C7-4859-AFAF-2AC506C76655}">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 Öğr. Üyesi HACI ÖMER DOKUMACI</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1565DB49-A937-4584-BBF1-60272FB012B7}" type="parTrans" cxnId="{B72F0350-C5D1-41BC-9589-20B962032E86}">
      <dgm:prSet/>
      <dgm:spPr/>
      <dgm:t>
        <a:bodyPr/>
        <a:lstStyle/>
        <a:p>
          <a:endParaRPr lang="tr-TR"/>
        </a:p>
      </dgm:t>
    </dgm:pt>
    <dgm:pt modelId="{CB0BFD5C-71BB-4095-A98A-115FF7E09CA1}" type="sibTrans" cxnId="{B72F0350-C5D1-41BC-9589-20B962032E86}">
      <dgm:prSet/>
      <dgm:spPr/>
      <dgm:t>
        <a:bodyPr/>
        <a:lstStyle/>
        <a:p>
          <a:endParaRPr lang="tr-TR"/>
        </a:p>
      </dgm:t>
    </dgm:pt>
    <dgm:pt modelId="{030A6FA6-25CF-43E5-8603-AAE9FA0DDE8C}">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Arş. Gör. EMİNE CEREN GÖZEK</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93C790C8-9384-4CC0-97A7-6D6354833EC6}" type="parTrans" cxnId="{4E71F5D7-A10B-4D62-913D-1D6D6D81588E}">
      <dgm:prSet/>
      <dgm:spPr/>
      <dgm:t>
        <a:bodyPr/>
        <a:lstStyle/>
        <a:p>
          <a:endParaRPr lang="tr-TR"/>
        </a:p>
      </dgm:t>
    </dgm:pt>
    <dgm:pt modelId="{BAD99B4C-2726-4579-B2D5-907E6E287D29}" type="sibTrans" cxnId="{4E71F5D7-A10B-4D62-913D-1D6D6D81588E}">
      <dgm:prSet/>
      <dgm:spPr/>
      <dgm:t>
        <a:bodyPr/>
        <a:lstStyle/>
        <a:p>
          <a:endParaRPr lang="tr-TR"/>
        </a:p>
      </dgm:t>
    </dgm:pt>
    <dgm:pt modelId="{19790266-5F69-430C-8ECC-67F7C2068CE9}">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Doç. Dr. FURKAN DİNÇER</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2A22EEA4-11AF-4F3E-908F-682D8A82D5E6}" type="parTrans" cxnId="{23FA7F56-3521-469D-8549-0FBE01A7E817}">
      <dgm:prSet/>
      <dgm:spPr/>
      <dgm:t>
        <a:bodyPr/>
        <a:lstStyle/>
        <a:p>
          <a:endParaRPr lang="tr-TR"/>
        </a:p>
      </dgm:t>
    </dgm:pt>
    <dgm:pt modelId="{FE7C9174-6269-4706-851E-6883DB330004}" type="sibTrans" cxnId="{23FA7F56-3521-469D-8549-0FBE01A7E817}">
      <dgm:prSet/>
      <dgm:spPr/>
      <dgm:t>
        <a:bodyPr/>
        <a:lstStyle/>
        <a:p>
          <a:endParaRPr lang="tr-TR"/>
        </a:p>
      </dgm:t>
    </dgm:pt>
    <dgm:pt modelId="{2DE0AB70-36C7-4496-9264-5B90536EA966}">
      <dgm:prSet custT="1"/>
      <dgm:spPr>
        <a:ln>
          <a:solidFill>
            <a:schemeClr val="tx1"/>
          </a:solidFill>
        </a:ln>
      </dgm:spPr>
      <dgm:t>
        <a:bodyPr/>
        <a:lstStyle/>
        <a:p>
          <a:r>
            <a:rPr lang="tr-TR" sz="12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ELEKTRİK MAKİNELERİ ANABİLİM DALI</a:t>
          </a:r>
          <a:endParaRPr lang="tr-TR" sz="12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572B77F7-2EF6-4734-958B-8A3B3A33DB2B}" type="parTrans" cxnId="{284388FA-69B3-4730-AD32-EBB64CEDD220}">
      <dgm:prSet/>
      <dgm:spPr/>
      <dgm:t>
        <a:bodyPr/>
        <a:lstStyle/>
        <a:p>
          <a:endParaRPr lang="tr-TR"/>
        </a:p>
      </dgm:t>
    </dgm:pt>
    <dgm:pt modelId="{116B8981-2F9C-499C-9ACE-B7A6839611AF}" type="sibTrans" cxnId="{284388FA-69B3-4730-AD32-EBB64CEDD220}">
      <dgm:prSet/>
      <dgm:spPr/>
      <dgm:t>
        <a:bodyPr/>
        <a:lstStyle/>
        <a:p>
          <a:endParaRPr lang="tr-TR"/>
        </a:p>
      </dgm:t>
    </dgm:pt>
    <dgm:pt modelId="{DFBADE07-826C-471B-A949-8B91A0986DA5}">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 Öğr. Üyesi MUSTAFA TEKİN</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19160AA8-5C1F-45AF-A71F-DA674B1CE845}" type="parTrans" cxnId="{DDA9E511-6390-4D83-BF80-1900823B96D3}">
      <dgm:prSet/>
      <dgm:spPr/>
      <dgm:t>
        <a:bodyPr/>
        <a:lstStyle/>
        <a:p>
          <a:endParaRPr lang="tr-TR"/>
        </a:p>
      </dgm:t>
    </dgm:pt>
    <dgm:pt modelId="{B896840B-779E-435B-A9FA-A06C891AF3F5}" type="sibTrans" cxnId="{DDA9E511-6390-4D83-BF80-1900823B96D3}">
      <dgm:prSet/>
      <dgm:spPr/>
      <dgm:t>
        <a:bodyPr/>
        <a:lstStyle/>
        <a:p>
          <a:endParaRPr lang="tr-TR"/>
        </a:p>
      </dgm:t>
    </dgm:pt>
    <dgm:pt modelId="{BD614E07-C977-4E83-AC7C-3C19C1F94F82}">
      <dgm:prSet/>
      <dgm:spPr>
        <a:ln>
          <a:solidFill>
            <a:schemeClr val="tx1"/>
          </a:solidFill>
        </a:ln>
      </dgm:spPr>
      <dgm:t>
        <a:bodyPr/>
        <a:lstStyle/>
        <a:p>
          <a:r>
            <a:rPr lang="tr-TR"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 Öğr. Üyesi ERDAL KILIÇ</a:t>
          </a:r>
          <a:endParaRPr lang="tr-TR"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4666877A-75EC-4A37-878B-267F5BFE920B}" type="parTrans" cxnId="{1F0CA052-519D-4CC3-92D8-B49ACEDCF4A4}">
      <dgm:prSet/>
      <dgm:spPr/>
      <dgm:t>
        <a:bodyPr/>
        <a:lstStyle/>
        <a:p>
          <a:endParaRPr lang="tr-TR"/>
        </a:p>
      </dgm:t>
    </dgm:pt>
    <dgm:pt modelId="{1168AC72-61FF-43AB-AC40-ADEF2F6079EE}" type="sibTrans" cxnId="{1F0CA052-519D-4CC3-92D8-B49ACEDCF4A4}">
      <dgm:prSet/>
      <dgm:spPr/>
      <dgm:t>
        <a:bodyPr/>
        <a:lstStyle/>
        <a:p>
          <a:endParaRPr lang="tr-TR"/>
        </a:p>
      </dgm:t>
    </dgm:pt>
    <dgm:pt modelId="{874BA11A-F34B-4FFF-A58D-DCDC43A11B78}" type="pres">
      <dgm:prSet presAssocID="{ADE2CC2A-59A0-4AEB-9320-E29DCF239E80}" presName="Name0" presStyleCnt="0">
        <dgm:presLayoutVars>
          <dgm:dir/>
          <dgm:animLvl val="lvl"/>
          <dgm:resizeHandles val="exact"/>
        </dgm:presLayoutVars>
      </dgm:prSet>
      <dgm:spPr/>
    </dgm:pt>
    <dgm:pt modelId="{06E29593-8578-4F49-A0D0-8509036F4AE8}" type="pres">
      <dgm:prSet presAssocID="{10575DEB-A3B3-481F-BA17-90977371F67F}" presName="composite" presStyleCnt="0"/>
      <dgm:spPr/>
    </dgm:pt>
    <dgm:pt modelId="{6816A44F-6D9A-4FD8-8CCF-DA4BB219794C}" type="pres">
      <dgm:prSet presAssocID="{10575DEB-A3B3-481F-BA17-90977371F67F}" presName="parTx" presStyleLbl="alignNode1" presStyleIdx="0" presStyleCnt="6">
        <dgm:presLayoutVars>
          <dgm:chMax val="0"/>
          <dgm:chPref val="0"/>
          <dgm:bulletEnabled val="1"/>
        </dgm:presLayoutVars>
      </dgm:prSet>
      <dgm:spPr/>
    </dgm:pt>
    <dgm:pt modelId="{E6456E31-AEB6-4BCE-9D16-BB1E41BCAB80}" type="pres">
      <dgm:prSet presAssocID="{10575DEB-A3B3-481F-BA17-90977371F67F}" presName="desTx" presStyleLbl="alignAccFollowNode1" presStyleIdx="0" presStyleCnt="6">
        <dgm:presLayoutVars>
          <dgm:bulletEnabled val="1"/>
        </dgm:presLayoutVars>
      </dgm:prSet>
      <dgm:spPr/>
    </dgm:pt>
    <dgm:pt modelId="{39E18244-8C85-4746-9318-8BC03D8400EC}" type="pres">
      <dgm:prSet presAssocID="{E4F10853-D0A3-433B-B86B-0910C90474A8}" presName="space" presStyleCnt="0"/>
      <dgm:spPr/>
    </dgm:pt>
    <dgm:pt modelId="{36BEF5E3-9381-40FB-AD5A-50AD8389BE08}" type="pres">
      <dgm:prSet presAssocID="{36CD3BB3-180C-40D0-8FE6-4F72B324CD9C}" presName="composite" presStyleCnt="0"/>
      <dgm:spPr/>
    </dgm:pt>
    <dgm:pt modelId="{C05E4618-6DA2-448A-B3FE-D5F42AEFD7B0}" type="pres">
      <dgm:prSet presAssocID="{36CD3BB3-180C-40D0-8FE6-4F72B324CD9C}" presName="parTx" presStyleLbl="alignNode1" presStyleIdx="1" presStyleCnt="6">
        <dgm:presLayoutVars>
          <dgm:chMax val="0"/>
          <dgm:chPref val="0"/>
          <dgm:bulletEnabled val="1"/>
        </dgm:presLayoutVars>
      </dgm:prSet>
      <dgm:spPr/>
    </dgm:pt>
    <dgm:pt modelId="{0F61153C-F927-4BCE-ADEC-8C263F719685}" type="pres">
      <dgm:prSet presAssocID="{36CD3BB3-180C-40D0-8FE6-4F72B324CD9C}" presName="desTx" presStyleLbl="alignAccFollowNode1" presStyleIdx="1" presStyleCnt="6">
        <dgm:presLayoutVars>
          <dgm:bulletEnabled val="1"/>
        </dgm:presLayoutVars>
      </dgm:prSet>
      <dgm:spPr/>
    </dgm:pt>
    <dgm:pt modelId="{BD70B35E-21A5-4D8D-8960-4803B8F4930B}" type="pres">
      <dgm:prSet presAssocID="{ABDEF1BA-FD4C-4228-A03C-852FC1A6E062}" presName="space" presStyleCnt="0"/>
      <dgm:spPr/>
    </dgm:pt>
    <dgm:pt modelId="{81E4653E-EA21-4F1C-BA98-3B6A9D40D5F4}" type="pres">
      <dgm:prSet presAssocID="{1761E870-B942-4A1D-8656-2F8671569997}" presName="composite" presStyleCnt="0"/>
      <dgm:spPr/>
    </dgm:pt>
    <dgm:pt modelId="{2C15D14B-22EE-4AB7-B8C4-CA500F361646}" type="pres">
      <dgm:prSet presAssocID="{1761E870-B942-4A1D-8656-2F8671569997}" presName="parTx" presStyleLbl="alignNode1" presStyleIdx="2" presStyleCnt="6">
        <dgm:presLayoutVars>
          <dgm:chMax val="0"/>
          <dgm:chPref val="0"/>
          <dgm:bulletEnabled val="1"/>
        </dgm:presLayoutVars>
      </dgm:prSet>
      <dgm:spPr/>
    </dgm:pt>
    <dgm:pt modelId="{0BFB6D90-CD4E-4E5F-96E3-38E6462ACF19}" type="pres">
      <dgm:prSet presAssocID="{1761E870-B942-4A1D-8656-2F8671569997}" presName="desTx" presStyleLbl="alignAccFollowNode1" presStyleIdx="2" presStyleCnt="6">
        <dgm:presLayoutVars>
          <dgm:bulletEnabled val="1"/>
        </dgm:presLayoutVars>
      </dgm:prSet>
      <dgm:spPr/>
    </dgm:pt>
    <dgm:pt modelId="{B7ED4ECE-3930-4EFA-8969-D9D8B6CB1634}" type="pres">
      <dgm:prSet presAssocID="{2EAADC44-AE22-4DB6-B25A-910A5062CE3B}" presName="space" presStyleCnt="0"/>
      <dgm:spPr/>
    </dgm:pt>
    <dgm:pt modelId="{2F93940E-8C69-4237-A85B-F180CEDECD10}" type="pres">
      <dgm:prSet presAssocID="{1E83DEE4-5E4B-4869-97C5-B64B44CF4BD8}" presName="composite" presStyleCnt="0"/>
      <dgm:spPr/>
    </dgm:pt>
    <dgm:pt modelId="{5CABECB2-2574-45AF-A6D7-C54CE7ABEEEB}" type="pres">
      <dgm:prSet presAssocID="{1E83DEE4-5E4B-4869-97C5-B64B44CF4BD8}" presName="parTx" presStyleLbl="alignNode1" presStyleIdx="3" presStyleCnt="6">
        <dgm:presLayoutVars>
          <dgm:chMax val="0"/>
          <dgm:chPref val="0"/>
          <dgm:bulletEnabled val="1"/>
        </dgm:presLayoutVars>
      </dgm:prSet>
      <dgm:spPr/>
    </dgm:pt>
    <dgm:pt modelId="{2D7BE575-24CF-4DAE-BFBB-A7F997BF40FC}" type="pres">
      <dgm:prSet presAssocID="{1E83DEE4-5E4B-4869-97C5-B64B44CF4BD8}" presName="desTx" presStyleLbl="alignAccFollowNode1" presStyleIdx="3" presStyleCnt="6">
        <dgm:presLayoutVars>
          <dgm:bulletEnabled val="1"/>
        </dgm:presLayoutVars>
      </dgm:prSet>
      <dgm:spPr/>
    </dgm:pt>
    <dgm:pt modelId="{D12F4F6C-3B31-4FD8-A1A6-5C04BA75C7E7}" type="pres">
      <dgm:prSet presAssocID="{401FFF7A-28F7-410E-91E5-35D4F511DFBA}" presName="space" presStyleCnt="0"/>
      <dgm:spPr/>
    </dgm:pt>
    <dgm:pt modelId="{88A2E2A8-1AAB-40D4-AE37-FA89150DA5C9}" type="pres">
      <dgm:prSet presAssocID="{8546B374-46DA-4475-B650-A3C7C8395EBB}" presName="composite" presStyleCnt="0"/>
      <dgm:spPr/>
    </dgm:pt>
    <dgm:pt modelId="{123324CF-87A2-4D0A-A970-FBE5607CF58C}" type="pres">
      <dgm:prSet presAssocID="{8546B374-46DA-4475-B650-A3C7C8395EBB}" presName="parTx" presStyleLbl="alignNode1" presStyleIdx="4" presStyleCnt="6">
        <dgm:presLayoutVars>
          <dgm:chMax val="0"/>
          <dgm:chPref val="0"/>
          <dgm:bulletEnabled val="1"/>
        </dgm:presLayoutVars>
      </dgm:prSet>
      <dgm:spPr/>
    </dgm:pt>
    <dgm:pt modelId="{C07EC8E8-2537-4479-B3C4-271C4763DA18}" type="pres">
      <dgm:prSet presAssocID="{8546B374-46DA-4475-B650-A3C7C8395EBB}" presName="desTx" presStyleLbl="alignAccFollowNode1" presStyleIdx="4" presStyleCnt="6">
        <dgm:presLayoutVars>
          <dgm:bulletEnabled val="1"/>
        </dgm:presLayoutVars>
      </dgm:prSet>
      <dgm:spPr/>
    </dgm:pt>
    <dgm:pt modelId="{D307E1BA-F94E-4084-A850-2DEF67B684CD}" type="pres">
      <dgm:prSet presAssocID="{B2C2ED16-4981-44A5-B2E8-EC06989C8EC0}" presName="space" presStyleCnt="0"/>
      <dgm:spPr/>
    </dgm:pt>
    <dgm:pt modelId="{298A2B11-2967-474E-8627-B2E94D4BA47F}" type="pres">
      <dgm:prSet presAssocID="{2DE0AB70-36C7-4496-9264-5B90536EA966}" presName="composite" presStyleCnt="0"/>
      <dgm:spPr/>
    </dgm:pt>
    <dgm:pt modelId="{971E5D8D-2249-4D17-9728-C7D12D9568E0}" type="pres">
      <dgm:prSet presAssocID="{2DE0AB70-36C7-4496-9264-5B90536EA966}" presName="parTx" presStyleLbl="alignNode1" presStyleIdx="5" presStyleCnt="6">
        <dgm:presLayoutVars>
          <dgm:chMax val="0"/>
          <dgm:chPref val="0"/>
          <dgm:bulletEnabled val="1"/>
        </dgm:presLayoutVars>
      </dgm:prSet>
      <dgm:spPr/>
    </dgm:pt>
    <dgm:pt modelId="{67704AD1-8308-4172-8F29-6F4185E67D11}" type="pres">
      <dgm:prSet presAssocID="{2DE0AB70-36C7-4496-9264-5B90536EA966}" presName="desTx" presStyleLbl="alignAccFollowNode1" presStyleIdx="5" presStyleCnt="6">
        <dgm:presLayoutVars>
          <dgm:bulletEnabled val="1"/>
        </dgm:presLayoutVars>
      </dgm:prSet>
      <dgm:spPr/>
    </dgm:pt>
  </dgm:ptLst>
  <dgm:cxnLst>
    <dgm:cxn modelId="{E8E4F202-120F-49EA-93E6-A10FB1F340B4}" type="presOf" srcId="{5A02B467-623F-4FE1-9A05-B2AB9E824A52}" destId="{E6456E31-AEB6-4BCE-9D16-BB1E41BCAB80}" srcOrd="0" destOrd="3" presId="urn:microsoft.com/office/officeart/2005/8/layout/hList1"/>
    <dgm:cxn modelId="{138CF60C-E10A-49D4-8B04-B7562EFC9993}" srcId="{1761E870-B942-4A1D-8656-2F8671569997}" destId="{ACBF8709-62C7-498E-8494-B3E8DD800B44}" srcOrd="1" destOrd="0" parTransId="{84435C44-EB1A-4EE1-B310-E97C51D5603F}" sibTransId="{3C0B67BB-57C6-49A5-A558-4FA95A36F156}"/>
    <dgm:cxn modelId="{A33DC011-F801-4119-816B-F9A2A73CAC3E}" type="presOf" srcId="{6366DD55-4FA8-4A4C-B5C9-5DCD3917EDDB}" destId="{E6456E31-AEB6-4BCE-9D16-BB1E41BCAB80}" srcOrd="0" destOrd="5" presId="urn:microsoft.com/office/officeart/2005/8/layout/hList1"/>
    <dgm:cxn modelId="{DDA9E511-6390-4D83-BF80-1900823B96D3}" srcId="{2DE0AB70-36C7-4496-9264-5B90536EA966}" destId="{DFBADE07-826C-471B-A949-8B91A0986DA5}" srcOrd="0" destOrd="0" parTransId="{19160AA8-5C1F-45AF-A71F-DA674B1CE845}" sibTransId="{B896840B-779E-435B-A9FA-A06C891AF3F5}"/>
    <dgm:cxn modelId="{E5141920-65FA-4E61-843C-D01F130F77B8}" type="presOf" srcId="{19790266-5F69-430C-8ECC-67F7C2068CE9}" destId="{C07EC8E8-2537-4479-B3C4-271C4763DA18}" srcOrd="0" destOrd="0" presId="urn:microsoft.com/office/officeart/2005/8/layout/hList1"/>
    <dgm:cxn modelId="{8DECC824-3890-4246-84CC-AB7D3F7CA076}" type="presOf" srcId="{10575DEB-A3B3-481F-BA17-90977371F67F}" destId="{6816A44F-6D9A-4FD8-8CCF-DA4BB219794C}" srcOrd="0" destOrd="0" presId="urn:microsoft.com/office/officeart/2005/8/layout/hList1"/>
    <dgm:cxn modelId="{7C02F627-93BA-490F-9AAA-92DBFBB89CE5}" type="presOf" srcId="{557FC078-BBC7-4A51-BB13-E393003FD4FD}" destId="{0F61153C-F927-4BCE-ADEC-8C263F719685}" srcOrd="0" destOrd="3" presId="urn:microsoft.com/office/officeart/2005/8/layout/hList1"/>
    <dgm:cxn modelId="{EBB36628-EA3F-4E8C-8561-CC3E0228CDB5}" type="presOf" srcId="{921B532D-E229-46DF-8926-DEFCA319B4CD}" destId="{E6456E31-AEB6-4BCE-9D16-BB1E41BCAB80}" srcOrd="0" destOrd="4" presId="urn:microsoft.com/office/officeart/2005/8/layout/hList1"/>
    <dgm:cxn modelId="{CCAAF32B-664F-48BC-9644-5F7919308BAD}" srcId="{10575DEB-A3B3-481F-BA17-90977371F67F}" destId="{921B532D-E229-46DF-8926-DEFCA319B4CD}" srcOrd="4" destOrd="0" parTransId="{1734F6D8-EDC8-438C-AA87-F9CF3DED5C55}" sibTransId="{A4DAC57A-6EE3-452D-9F90-6916F866CDED}"/>
    <dgm:cxn modelId="{6AD7F731-7157-448A-A66A-F7CA29B60552}" srcId="{10575DEB-A3B3-481F-BA17-90977371F67F}" destId="{6366DD55-4FA8-4A4C-B5C9-5DCD3917EDDB}" srcOrd="5" destOrd="0" parTransId="{12FF999D-6BC5-4716-A8A7-FCD3A01667F5}" sibTransId="{B5DBF846-9964-40F6-9CA3-9393C1095F72}"/>
    <dgm:cxn modelId="{831D0835-3D3F-4475-A1FF-7FF54A349B8D}" type="presOf" srcId="{E8486BCD-3B0C-4BBB-B350-FCF1E3E7188A}" destId="{0BFB6D90-CD4E-4E5F-96E3-38E6462ACF19}" srcOrd="0" destOrd="2" presId="urn:microsoft.com/office/officeart/2005/8/layout/hList1"/>
    <dgm:cxn modelId="{5DECC338-918A-4F82-9A9C-B0CC29C65CC4}" type="presOf" srcId="{BD614E07-C977-4E83-AC7C-3C19C1F94F82}" destId="{67704AD1-8308-4172-8F29-6F4185E67D11}" srcOrd="0" destOrd="1" presId="urn:microsoft.com/office/officeart/2005/8/layout/hList1"/>
    <dgm:cxn modelId="{35B8C663-F3BC-4CBC-B2F8-735A0B08B82A}" type="presOf" srcId="{D5469CD9-24C7-4859-AFAF-2AC506C76655}" destId="{2D7BE575-24CF-4DAE-BFBB-A7F997BF40FC}" srcOrd="0" destOrd="1" presId="urn:microsoft.com/office/officeart/2005/8/layout/hList1"/>
    <dgm:cxn modelId="{96908347-46A5-4650-9586-8EC0738B4361}" type="presOf" srcId="{9B86C857-CD76-4AF4-B247-5C515943A647}" destId="{0F61153C-F927-4BCE-ADEC-8C263F719685}" srcOrd="0" destOrd="1" presId="urn:microsoft.com/office/officeart/2005/8/layout/hList1"/>
    <dgm:cxn modelId="{B72F0350-C5D1-41BC-9589-20B962032E86}" srcId="{1E83DEE4-5E4B-4869-97C5-B64B44CF4BD8}" destId="{D5469CD9-24C7-4859-AFAF-2AC506C76655}" srcOrd="1" destOrd="0" parTransId="{1565DB49-A937-4584-BBF1-60272FB012B7}" sibTransId="{CB0BFD5C-71BB-4095-A98A-115FF7E09CA1}"/>
    <dgm:cxn modelId="{1F0CA052-519D-4CC3-92D8-B49ACEDCF4A4}" srcId="{2DE0AB70-36C7-4496-9264-5B90536EA966}" destId="{BD614E07-C977-4E83-AC7C-3C19C1F94F82}" srcOrd="1" destOrd="0" parTransId="{4666877A-75EC-4A37-878B-267F5BFE920B}" sibTransId="{1168AC72-61FF-43AB-AC40-ADEF2F6079EE}"/>
    <dgm:cxn modelId="{23FA7F56-3521-469D-8549-0FBE01A7E817}" srcId="{8546B374-46DA-4475-B650-A3C7C8395EBB}" destId="{19790266-5F69-430C-8ECC-67F7C2068CE9}" srcOrd="0" destOrd="0" parTransId="{2A22EEA4-11AF-4F3E-908F-682D8A82D5E6}" sibTransId="{FE7C9174-6269-4706-851E-6883DB330004}"/>
    <dgm:cxn modelId="{6466367A-37CE-4459-9633-E438CA835DA7}" srcId="{10575DEB-A3B3-481F-BA17-90977371F67F}" destId="{3678F75A-BEDA-491B-8556-4F3A4AB3C287}" srcOrd="0" destOrd="0" parTransId="{AC31E225-E8F8-4324-90E2-79EE2B8F4BF0}" sibTransId="{D67B76A3-E527-43F5-AEEA-6919E4E61E2C}"/>
    <dgm:cxn modelId="{BF20E87B-6650-4554-9FF5-55691DBA4CD4}" type="presOf" srcId="{8D9DD8F5-FF12-4A6C-9B6D-58EE02DB12EA}" destId="{0BFB6D90-CD4E-4E5F-96E3-38E6462ACF19}" srcOrd="0" destOrd="0" presId="urn:microsoft.com/office/officeart/2005/8/layout/hList1"/>
    <dgm:cxn modelId="{50BCA77C-6DC6-4BE1-A302-60F4EA939DE2}" srcId="{ADE2CC2A-59A0-4AEB-9320-E29DCF239E80}" destId="{10575DEB-A3B3-481F-BA17-90977371F67F}" srcOrd="0" destOrd="0" parTransId="{56AE228E-5F17-46F0-A9BC-CC02F9E91BC2}" sibTransId="{E4F10853-D0A3-433B-B86B-0910C90474A8}"/>
    <dgm:cxn modelId="{2545C884-6C6B-45DE-BC7B-22F5F89FEBEF}" type="presOf" srcId="{AB6ECEC7-300B-4B85-A2DA-7882CC141228}" destId="{0F61153C-F927-4BCE-ADEC-8C263F719685}" srcOrd="0" destOrd="0" presId="urn:microsoft.com/office/officeart/2005/8/layout/hList1"/>
    <dgm:cxn modelId="{DA5E1688-FF1B-4457-A641-3027FE3A561F}" srcId="{10575DEB-A3B3-481F-BA17-90977371F67F}" destId="{3BF5514D-4622-4D79-812C-1D150D947C90}" srcOrd="1" destOrd="0" parTransId="{6457996F-F14C-42A1-BF76-033BBF8023F4}" sibTransId="{4B2BAF94-D68A-4592-A04B-7443808FCF5F}"/>
    <dgm:cxn modelId="{A3276788-2C97-4EF6-BC85-9DCF500CBC7A}" srcId="{ADE2CC2A-59A0-4AEB-9320-E29DCF239E80}" destId="{36CD3BB3-180C-40D0-8FE6-4F72B324CD9C}" srcOrd="1" destOrd="0" parTransId="{B49FF475-F9F5-4916-B0A9-54B845FC347E}" sibTransId="{ABDEF1BA-FD4C-4228-A03C-852FC1A6E062}"/>
    <dgm:cxn modelId="{7F745788-86C1-4E17-9BA6-64CEB21B1733}" type="presOf" srcId="{F47A8D50-DF5E-40B2-86FF-AD3245AFCB26}" destId="{E6456E31-AEB6-4BCE-9D16-BB1E41BCAB80}" srcOrd="0" destOrd="2" presId="urn:microsoft.com/office/officeart/2005/8/layout/hList1"/>
    <dgm:cxn modelId="{5AFE2296-9BFE-4B8C-ACF9-560C67ACE2D4}" srcId="{10575DEB-A3B3-481F-BA17-90977371F67F}" destId="{F47A8D50-DF5E-40B2-86FF-AD3245AFCB26}" srcOrd="2" destOrd="0" parTransId="{C01B9DFC-277E-432F-8E33-FA5D213ED34F}" sibTransId="{01C7AA28-A124-4421-B761-AC405ED88F25}"/>
    <dgm:cxn modelId="{446B64A5-DA2B-472F-AE1B-8F4AF2AC0B89}" type="presOf" srcId="{DFBADE07-826C-471B-A949-8B91A0986DA5}" destId="{67704AD1-8308-4172-8F29-6F4185E67D11}" srcOrd="0" destOrd="0" presId="urn:microsoft.com/office/officeart/2005/8/layout/hList1"/>
    <dgm:cxn modelId="{26CEF7A9-C8DB-4D3A-B1E0-0FFAA73C2389}" srcId="{1E83DEE4-5E4B-4869-97C5-B64B44CF4BD8}" destId="{56A22AA0-AFA4-4E18-86C8-8464F2683E4D}" srcOrd="0" destOrd="0" parTransId="{0E77E87D-863D-40E2-8CD3-5B4C6E7E2B87}" sibTransId="{9DEB142E-7064-42E6-A224-4F89066D016E}"/>
    <dgm:cxn modelId="{99B02FAA-C1BF-447E-BA56-4A5AF006AA52}" srcId="{ADE2CC2A-59A0-4AEB-9320-E29DCF239E80}" destId="{1761E870-B942-4A1D-8656-2F8671569997}" srcOrd="2" destOrd="0" parTransId="{B855C6CE-A336-4BAE-BA6A-9CA2DBD9B77C}" sibTransId="{2EAADC44-AE22-4DB6-B25A-910A5062CE3B}"/>
    <dgm:cxn modelId="{0032EDAB-0DDF-4492-BE03-3484A8830672}" type="presOf" srcId="{8546B374-46DA-4475-B650-A3C7C8395EBB}" destId="{123324CF-87A2-4D0A-A970-FBE5607CF58C}" srcOrd="0" destOrd="0" presId="urn:microsoft.com/office/officeart/2005/8/layout/hList1"/>
    <dgm:cxn modelId="{C5A182AF-7783-445D-BB1C-66E6D4BFDDAB}" type="presOf" srcId="{3678F75A-BEDA-491B-8556-4F3A4AB3C287}" destId="{E6456E31-AEB6-4BCE-9D16-BB1E41BCAB80}" srcOrd="0" destOrd="0" presId="urn:microsoft.com/office/officeart/2005/8/layout/hList1"/>
    <dgm:cxn modelId="{E0ED2CB0-E69D-46C5-BA94-A0B102096A17}" type="presOf" srcId="{3BF5514D-4622-4D79-812C-1D150D947C90}" destId="{E6456E31-AEB6-4BCE-9D16-BB1E41BCAB80}" srcOrd="0" destOrd="1" presId="urn:microsoft.com/office/officeart/2005/8/layout/hList1"/>
    <dgm:cxn modelId="{C08CBFB9-0045-4D6F-8C0B-6312484B5F5C}" srcId="{1761E870-B942-4A1D-8656-2F8671569997}" destId="{8D9DD8F5-FF12-4A6C-9B6D-58EE02DB12EA}" srcOrd="0" destOrd="0" parTransId="{4532C25F-68EB-4841-87FD-48499530EEC1}" sibTransId="{FD4E5F05-B813-458A-8854-7B131E28D68B}"/>
    <dgm:cxn modelId="{A564A9BB-056D-45B8-8660-2476630051E9}" srcId="{36CD3BB3-180C-40D0-8FE6-4F72B324CD9C}" destId="{9C5BB96D-2FA5-4A27-BAF6-0BABE9827890}" srcOrd="2" destOrd="0" parTransId="{12529018-D0D5-4EAA-82E1-30A7737B8E53}" sibTransId="{E27DA985-2E36-4B36-B8C8-DF92D1142E2D}"/>
    <dgm:cxn modelId="{708A83C5-D823-4C64-8630-336AC8B9BFDB}" srcId="{ADE2CC2A-59A0-4AEB-9320-E29DCF239E80}" destId="{8546B374-46DA-4475-B650-A3C7C8395EBB}" srcOrd="4" destOrd="0" parTransId="{37214914-628B-4307-BC2D-DA13B65E449B}" sibTransId="{B2C2ED16-4981-44A5-B2E8-EC06989C8EC0}"/>
    <dgm:cxn modelId="{569E4FC6-62F3-4F4C-927D-3AA075BFDA72}" srcId="{10575DEB-A3B3-481F-BA17-90977371F67F}" destId="{5A02B467-623F-4FE1-9A05-B2AB9E824A52}" srcOrd="3" destOrd="0" parTransId="{F9C6B0FE-1266-4284-95D1-C00599EBA2FC}" sibTransId="{68CD266C-5DC3-4E51-800F-4F221E0B0482}"/>
    <dgm:cxn modelId="{15A6A5C8-BBCD-41C2-A2F8-EEAA59347B2F}" type="presOf" srcId="{ACBF8709-62C7-498E-8494-B3E8DD800B44}" destId="{0BFB6D90-CD4E-4E5F-96E3-38E6462ACF19}" srcOrd="0" destOrd="1" presId="urn:microsoft.com/office/officeart/2005/8/layout/hList1"/>
    <dgm:cxn modelId="{4E71F5D7-A10B-4D62-913D-1D6D6D81588E}" srcId="{1E83DEE4-5E4B-4869-97C5-B64B44CF4BD8}" destId="{030A6FA6-25CF-43E5-8603-AAE9FA0DDE8C}" srcOrd="2" destOrd="0" parTransId="{93C790C8-9384-4CC0-97A7-6D6354833EC6}" sibTransId="{BAD99B4C-2726-4579-B2D5-907E6E287D29}"/>
    <dgm:cxn modelId="{10466CD8-AF5B-4C9D-AD9C-0EC963822980}" type="presOf" srcId="{36CD3BB3-180C-40D0-8FE6-4F72B324CD9C}" destId="{C05E4618-6DA2-448A-B3FE-D5F42AEFD7B0}" srcOrd="0" destOrd="0" presId="urn:microsoft.com/office/officeart/2005/8/layout/hList1"/>
    <dgm:cxn modelId="{E622BBD9-F72D-4A5D-A039-557FFF13000C}" type="presOf" srcId="{9C5BB96D-2FA5-4A27-BAF6-0BABE9827890}" destId="{0F61153C-F927-4BCE-ADEC-8C263F719685}" srcOrd="0" destOrd="2" presId="urn:microsoft.com/office/officeart/2005/8/layout/hList1"/>
    <dgm:cxn modelId="{269952E2-9079-465D-9551-2A8501433923}" type="presOf" srcId="{56A22AA0-AFA4-4E18-86C8-8464F2683E4D}" destId="{2D7BE575-24CF-4DAE-BFBB-A7F997BF40FC}" srcOrd="0" destOrd="0" presId="urn:microsoft.com/office/officeart/2005/8/layout/hList1"/>
    <dgm:cxn modelId="{8A8976E2-9D59-4C45-9168-0B95258B6C25}" type="presOf" srcId="{1761E870-B942-4A1D-8656-2F8671569997}" destId="{2C15D14B-22EE-4AB7-B8C4-CA500F361646}" srcOrd="0" destOrd="0" presId="urn:microsoft.com/office/officeart/2005/8/layout/hList1"/>
    <dgm:cxn modelId="{C57A45E9-1541-43EB-A078-0DDC380C0490}" type="presOf" srcId="{1E83DEE4-5E4B-4869-97C5-B64B44CF4BD8}" destId="{5CABECB2-2574-45AF-A6D7-C54CE7ABEEEB}" srcOrd="0" destOrd="0" presId="urn:microsoft.com/office/officeart/2005/8/layout/hList1"/>
    <dgm:cxn modelId="{2421DBEB-08A0-417F-A10E-0297DD6B5C40}" srcId="{36CD3BB3-180C-40D0-8FE6-4F72B324CD9C}" destId="{9B86C857-CD76-4AF4-B247-5C515943A647}" srcOrd="1" destOrd="0" parTransId="{375ED98D-FA77-4E77-93C6-EE91904B4DA6}" sibTransId="{22626F40-8F06-4F6F-8A69-6920D69EF51C}"/>
    <dgm:cxn modelId="{5C3BB9F1-325F-4713-8746-2B4DA2F9AA68}" type="presOf" srcId="{ADE2CC2A-59A0-4AEB-9320-E29DCF239E80}" destId="{874BA11A-F34B-4FFF-A58D-DCDC43A11B78}" srcOrd="0" destOrd="0" presId="urn:microsoft.com/office/officeart/2005/8/layout/hList1"/>
    <dgm:cxn modelId="{28E48CF4-861C-4C6B-A45E-507B15862E67}" srcId="{36CD3BB3-180C-40D0-8FE6-4F72B324CD9C}" destId="{AB6ECEC7-300B-4B85-A2DA-7882CC141228}" srcOrd="0" destOrd="0" parTransId="{766D5159-4827-4DC8-9919-9E75913D2306}" sibTransId="{F7E9C755-FBBC-41DE-B810-C132AB39DB7D}"/>
    <dgm:cxn modelId="{60F68BF7-AF9F-4006-8E7C-7F1AA1F4F2A7}" type="presOf" srcId="{030A6FA6-25CF-43E5-8603-AAE9FA0DDE8C}" destId="{2D7BE575-24CF-4DAE-BFBB-A7F997BF40FC}" srcOrd="0" destOrd="2" presId="urn:microsoft.com/office/officeart/2005/8/layout/hList1"/>
    <dgm:cxn modelId="{284388FA-69B3-4730-AD32-EBB64CEDD220}" srcId="{ADE2CC2A-59A0-4AEB-9320-E29DCF239E80}" destId="{2DE0AB70-36C7-4496-9264-5B90536EA966}" srcOrd="5" destOrd="0" parTransId="{572B77F7-2EF6-4734-958B-8A3B3A33DB2B}" sibTransId="{116B8981-2F9C-499C-9ACE-B7A6839611AF}"/>
    <dgm:cxn modelId="{B4FC47FB-EC52-4824-B20B-4ADC8220D087}" srcId="{36CD3BB3-180C-40D0-8FE6-4F72B324CD9C}" destId="{557FC078-BBC7-4A51-BB13-E393003FD4FD}" srcOrd="3" destOrd="0" parTransId="{B11BBA1B-6E50-44F6-8C67-45574CF2F064}" sibTransId="{23E64670-B8DF-4856-8B7C-5B1BF69CA35F}"/>
    <dgm:cxn modelId="{1497E1FD-ADD7-4F50-B00C-EF0F6D448F8A}" srcId="{1761E870-B942-4A1D-8656-2F8671569997}" destId="{E8486BCD-3B0C-4BBB-B350-FCF1E3E7188A}" srcOrd="2" destOrd="0" parTransId="{41B655CF-F3D4-4083-A333-502D7C5B43E0}" sibTransId="{DB0A2D63-2B74-4FF4-BFFE-4A576BDD53C4}"/>
    <dgm:cxn modelId="{AED31CFE-8BE9-4917-97C8-6CFC0AA69A56}" type="presOf" srcId="{2DE0AB70-36C7-4496-9264-5B90536EA966}" destId="{971E5D8D-2249-4D17-9728-C7D12D9568E0}" srcOrd="0" destOrd="0" presId="urn:microsoft.com/office/officeart/2005/8/layout/hList1"/>
    <dgm:cxn modelId="{7DA4D3FE-98E3-47C5-AEF7-87F2B3300CE5}" srcId="{ADE2CC2A-59A0-4AEB-9320-E29DCF239E80}" destId="{1E83DEE4-5E4B-4869-97C5-B64B44CF4BD8}" srcOrd="3" destOrd="0" parTransId="{06DF63A9-5513-4196-8E2D-D0C6905FE4B1}" sibTransId="{401FFF7A-28F7-410E-91E5-35D4F511DFBA}"/>
    <dgm:cxn modelId="{AAB3F540-345A-403C-9A9A-08F74B4D2B51}" type="presParOf" srcId="{874BA11A-F34B-4FFF-A58D-DCDC43A11B78}" destId="{06E29593-8578-4F49-A0D0-8509036F4AE8}" srcOrd="0" destOrd="0" presId="urn:microsoft.com/office/officeart/2005/8/layout/hList1"/>
    <dgm:cxn modelId="{5D626B0C-4DCC-4A27-9AAC-2773F895ADB1}" type="presParOf" srcId="{06E29593-8578-4F49-A0D0-8509036F4AE8}" destId="{6816A44F-6D9A-4FD8-8CCF-DA4BB219794C}" srcOrd="0" destOrd="0" presId="urn:microsoft.com/office/officeart/2005/8/layout/hList1"/>
    <dgm:cxn modelId="{3EEF5605-8331-47A9-968F-58D7991C35D1}" type="presParOf" srcId="{06E29593-8578-4F49-A0D0-8509036F4AE8}" destId="{E6456E31-AEB6-4BCE-9D16-BB1E41BCAB80}" srcOrd="1" destOrd="0" presId="urn:microsoft.com/office/officeart/2005/8/layout/hList1"/>
    <dgm:cxn modelId="{06FEA781-1B06-475F-995A-C5F5B42F7404}" type="presParOf" srcId="{874BA11A-F34B-4FFF-A58D-DCDC43A11B78}" destId="{39E18244-8C85-4746-9318-8BC03D8400EC}" srcOrd="1" destOrd="0" presId="urn:microsoft.com/office/officeart/2005/8/layout/hList1"/>
    <dgm:cxn modelId="{8E01BF52-61F8-4078-A764-346D5DBC8887}" type="presParOf" srcId="{874BA11A-F34B-4FFF-A58D-DCDC43A11B78}" destId="{36BEF5E3-9381-40FB-AD5A-50AD8389BE08}" srcOrd="2" destOrd="0" presId="urn:microsoft.com/office/officeart/2005/8/layout/hList1"/>
    <dgm:cxn modelId="{4A54DDD5-0C98-44DB-8AF9-7C24D59A746D}" type="presParOf" srcId="{36BEF5E3-9381-40FB-AD5A-50AD8389BE08}" destId="{C05E4618-6DA2-448A-B3FE-D5F42AEFD7B0}" srcOrd="0" destOrd="0" presId="urn:microsoft.com/office/officeart/2005/8/layout/hList1"/>
    <dgm:cxn modelId="{F17C30FA-9DF7-49A7-8012-FD350254110A}" type="presParOf" srcId="{36BEF5E3-9381-40FB-AD5A-50AD8389BE08}" destId="{0F61153C-F927-4BCE-ADEC-8C263F719685}" srcOrd="1" destOrd="0" presId="urn:microsoft.com/office/officeart/2005/8/layout/hList1"/>
    <dgm:cxn modelId="{4D413B43-D034-4926-9CB4-31824D26514F}" type="presParOf" srcId="{874BA11A-F34B-4FFF-A58D-DCDC43A11B78}" destId="{BD70B35E-21A5-4D8D-8960-4803B8F4930B}" srcOrd="3" destOrd="0" presId="urn:microsoft.com/office/officeart/2005/8/layout/hList1"/>
    <dgm:cxn modelId="{FA284A28-7338-4CD5-8638-6AA433006F55}" type="presParOf" srcId="{874BA11A-F34B-4FFF-A58D-DCDC43A11B78}" destId="{81E4653E-EA21-4F1C-BA98-3B6A9D40D5F4}" srcOrd="4" destOrd="0" presId="urn:microsoft.com/office/officeart/2005/8/layout/hList1"/>
    <dgm:cxn modelId="{3665057F-8BAD-4BFF-B4D5-9ACF63AEB542}" type="presParOf" srcId="{81E4653E-EA21-4F1C-BA98-3B6A9D40D5F4}" destId="{2C15D14B-22EE-4AB7-B8C4-CA500F361646}" srcOrd="0" destOrd="0" presId="urn:microsoft.com/office/officeart/2005/8/layout/hList1"/>
    <dgm:cxn modelId="{182739AD-A0A1-402B-BFD7-5FBBCFCC944C}" type="presParOf" srcId="{81E4653E-EA21-4F1C-BA98-3B6A9D40D5F4}" destId="{0BFB6D90-CD4E-4E5F-96E3-38E6462ACF19}" srcOrd="1" destOrd="0" presId="urn:microsoft.com/office/officeart/2005/8/layout/hList1"/>
    <dgm:cxn modelId="{2E65C7F5-E5D8-42E9-AC1B-22F4C5E64480}" type="presParOf" srcId="{874BA11A-F34B-4FFF-A58D-DCDC43A11B78}" destId="{B7ED4ECE-3930-4EFA-8969-D9D8B6CB1634}" srcOrd="5" destOrd="0" presId="urn:microsoft.com/office/officeart/2005/8/layout/hList1"/>
    <dgm:cxn modelId="{E1DE9996-1AFA-44AF-ACB7-13DDAF668AC2}" type="presParOf" srcId="{874BA11A-F34B-4FFF-A58D-DCDC43A11B78}" destId="{2F93940E-8C69-4237-A85B-F180CEDECD10}" srcOrd="6" destOrd="0" presId="urn:microsoft.com/office/officeart/2005/8/layout/hList1"/>
    <dgm:cxn modelId="{DBA706A7-373C-4804-BEAF-6F4952986668}" type="presParOf" srcId="{2F93940E-8C69-4237-A85B-F180CEDECD10}" destId="{5CABECB2-2574-45AF-A6D7-C54CE7ABEEEB}" srcOrd="0" destOrd="0" presId="urn:microsoft.com/office/officeart/2005/8/layout/hList1"/>
    <dgm:cxn modelId="{3042951B-60FE-4937-A8DC-D97C7BA01A57}" type="presParOf" srcId="{2F93940E-8C69-4237-A85B-F180CEDECD10}" destId="{2D7BE575-24CF-4DAE-BFBB-A7F997BF40FC}" srcOrd="1" destOrd="0" presId="urn:microsoft.com/office/officeart/2005/8/layout/hList1"/>
    <dgm:cxn modelId="{B030261A-C795-4E68-8F89-D4A2B1B74B9D}" type="presParOf" srcId="{874BA11A-F34B-4FFF-A58D-DCDC43A11B78}" destId="{D12F4F6C-3B31-4FD8-A1A6-5C04BA75C7E7}" srcOrd="7" destOrd="0" presId="urn:microsoft.com/office/officeart/2005/8/layout/hList1"/>
    <dgm:cxn modelId="{CF74B737-B512-498F-AB90-B22A4740BB92}" type="presParOf" srcId="{874BA11A-F34B-4FFF-A58D-DCDC43A11B78}" destId="{88A2E2A8-1AAB-40D4-AE37-FA89150DA5C9}" srcOrd="8" destOrd="0" presId="urn:microsoft.com/office/officeart/2005/8/layout/hList1"/>
    <dgm:cxn modelId="{A42F5241-B232-45B2-AA5A-AFA931F9FE7C}" type="presParOf" srcId="{88A2E2A8-1AAB-40D4-AE37-FA89150DA5C9}" destId="{123324CF-87A2-4D0A-A970-FBE5607CF58C}" srcOrd="0" destOrd="0" presId="urn:microsoft.com/office/officeart/2005/8/layout/hList1"/>
    <dgm:cxn modelId="{3BF039E2-F83E-4A75-B835-AA18DE90711A}" type="presParOf" srcId="{88A2E2A8-1AAB-40D4-AE37-FA89150DA5C9}" destId="{C07EC8E8-2537-4479-B3C4-271C4763DA18}" srcOrd="1" destOrd="0" presId="urn:microsoft.com/office/officeart/2005/8/layout/hList1"/>
    <dgm:cxn modelId="{9E19BC79-5110-41EB-BAAD-320717C49EE0}" type="presParOf" srcId="{874BA11A-F34B-4FFF-A58D-DCDC43A11B78}" destId="{D307E1BA-F94E-4084-A850-2DEF67B684CD}" srcOrd="9" destOrd="0" presId="urn:microsoft.com/office/officeart/2005/8/layout/hList1"/>
    <dgm:cxn modelId="{01AD49F4-EB09-46DF-88B3-5D063751337F}" type="presParOf" srcId="{874BA11A-F34B-4FFF-A58D-DCDC43A11B78}" destId="{298A2B11-2967-474E-8627-B2E94D4BA47F}" srcOrd="10" destOrd="0" presId="urn:microsoft.com/office/officeart/2005/8/layout/hList1"/>
    <dgm:cxn modelId="{EE5F8FD3-CA71-4866-980E-DBEC3BB54489}" type="presParOf" srcId="{298A2B11-2967-474E-8627-B2E94D4BA47F}" destId="{971E5D8D-2249-4D17-9728-C7D12D9568E0}" srcOrd="0" destOrd="0" presId="urn:microsoft.com/office/officeart/2005/8/layout/hList1"/>
    <dgm:cxn modelId="{DCAF46FA-00C4-452E-A447-9342BC9EB7A7}" type="presParOf" srcId="{298A2B11-2967-474E-8627-B2E94D4BA47F}" destId="{67704AD1-8308-4172-8F29-6F4185E67D1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AEEA9-4708-4B14-974F-E9ED6CC46E5F}">
      <dsp:nvSpPr>
        <dsp:cNvPr id="0" name=""/>
        <dsp:cNvSpPr/>
      </dsp:nvSpPr>
      <dsp:spPr>
        <a:xfrm>
          <a:off x="0" y="0"/>
          <a:ext cx="9729866" cy="1221689"/>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tr-TR" sz="3300" kern="1200" dirty="0">
              <a:latin typeface="Arial" panose="020B0604020202020204" pitchFamily="34" charset="0"/>
              <a:cs typeface="Arial" panose="020B0604020202020204" pitchFamily="34" charset="0"/>
            </a:rPr>
            <a:t>BÖLÜM BAŞKANI</a:t>
          </a:r>
        </a:p>
        <a:p>
          <a:pPr marL="228600" lvl="1" indent="-228600" algn="l" defTabSz="1155700">
            <a:lnSpc>
              <a:spcPct val="90000"/>
            </a:lnSpc>
            <a:spcBef>
              <a:spcPct val="0"/>
            </a:spcBef>
            <a:spcAft>
              <a:spcPct val="15000"/>
            </a:spcAft>
            <a:buChar char="•"/>
          </a:pPr>
          <a:r>
            <a:rPr lang="tr-TR" sz="2600" kern="1200" dirty="0">
              <a:latin typeface="Arial" panose="020B0604020202020204" pitchFamily="34" charset="0"/>
              <a:cs typeface="Arial" panose="020B0604020202020204" pitchFamily="34" charset="0"/>
            </a:rPr>
            <a:t>Prof. Dr. Ahmet Serdar YILMAZ</a:t>
          </a:r>
        </a:p>
      </dsp:txBody>
      <dsp:txXfrm>
        <a:off x="2068142" y="0"/>
        <a:ext cx="7661723" cy="1221689"/>
      </dsp:txXfrm>
    </dsp:sp>
    <dsp:sp modelId="{C8C60632-530E-46A1-9828-EDB735C2CA0B}">
      <dsp:nvSpPr>
        <dsp:cNvPr id="0" name=""/>
        <dsp:cNvSpPr/>
      </dsp:nvSpPr>
      <dsp:spPr>
        <a:xfrm>
          <a:off x="134019" y="54365"/>
          <a:ext cx="1645826" cy="1112958"/>
        </a:xfrm>
        <a:prstGeom prst="roundRect">
          <a:avLst>
            <a:gd name="adj" fmla="val 10000"/>
          </a:avLst>
        </a:prstGeom>
        <a:blipFill rotWithShape="1">
          <a:blip xmlns:r="http://schemas.openxmlformats.org/officeDocument/2006/relationships" r:embed="rId1"/>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21CAD9-3355-4EA4-946F-6406A7E86594}">
      <dsp:nvSpPr>
        <dsp:cNvPr id="0" name=""/>
        <dsp:cNvSpPr/>
      </dsp:nvSpPr>
      <dsp:spPr>
        <a:xfrm>
          <a:off x="0" y="1343858"/>
          <a:ext cx="9729866" cy="1221689"/>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tr-TR" sz="3300" kern="1200" dirty="0">
              <a:latin typeface="Arial" panose="020B0604020202020204" pitchFamily="34" charset="0"/>
              <a:cs typeface="Arial" panose="020B0604020202020204" pitchFamily="34" charset="0"/>
            </a:rPr>
            <a:t>BÖLÜM BAŞKAN YARDIMCISI</a:t>
          </a:r>
        </a:p>
        <a:p>
          <a:pPr marL="228600" lvl="1" indent="-228600" algn="l" defTabSz="1155700">
            <a:lnSpc>
              <a:spcPct val="90000"/>
            </a:lnSpc>
            <a:spcBef>
              <a:spcPct val="0"/>
            </a:spcBef>
            <a:spcAft>
              <a:spcPct val="15000"/>
            </a:spcAft>
            <a:buChar char="•"/>
          </a:pPr>
          <a:r>
            <a:rPr lang="tr-TR" sz="2600" kern="1200" dirty="0">
              <a:latin typeface="Arial" panose="020B0604020202020204" pitchFamily="34" charset="0"/>
              <a:cs typeface="Arial" panose="020B0604020202020204" pitchFamily="34" charset="0"/>
            </a:rPr>
            <a:t>Doç. Dr. Furkan DİNÇER</a:t>
          </a:r>
        </a:p>
      </dsp:txBody>
      <dsp:txXfrm>
        <a:off x="2068142" y="1343858"/>
        <a:ext cx="7661723" cy="1221689"/>
      </dsp:txXfrm>
    </dsp:sp>
    <dsp:sp modelId="{C1B3698A-459E-4154-B71C-0D64C6AF4BA9}">
      <dsp:nvSpPr>
        <dsp:cNvPr id="0" name=""/>
        <dsp:cNvSpPr/>
      </dsp:nvSpPr>
      <dsp:spPr>
        <a:xfrm>
          <a:off x="0" y="3186096"/>
          <a:ext cx="1767741" cy="619914"/>
        </a:xfrm>
        <a:prstGeom prst="roundRect">
          <a:avLst>
            <a:gd name="adj" fmla="val 10000"/>
          </a:avLst>
        </a:prstGeom>
        <a:solidFill>
          <a:srgbClr val="4472C4">
            <a:tint val="50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dsp:style>
    </dsp:sp>
    <dsp:sp modelId="{D2D78A2E-FBFD-4464-B13F-B45B4AC201DA}">
      <dsp:nvSpPr>
        <dsp:cNvPr id="0" name=""/>
        <dsp:cNvSpPr/>
      </dsp:nvSpPr>
      <dsp:spPr>
        <a:xfrm>
          <a:off x="0" y="2827824"/>
          <a:ext cx="9729866" cy="1382903"/>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tr-TR" sz="3300" kern="1200" dirty="0">
              <a:latin typeface="Arial" panose="020B0604020202020204" pitchFamily="34" charset="0"/>
              <a:cs typeface="Arial" panose="020B0604020202020204" pitchFamily="34" charset="0"/>
            </a:rPr>
            <a:t>BÖLÜM BAŞKAN YARDIMCISI</a:t>
          </a:r>
        </a:p>
        <a:p>
          <a:pPr marL="228600" lvl="1" indent="-228600" algn="l" defTabSz="1155700">
            <a:lnSpc>
              <a:spcPct val="90000"/>
            </a:lnSpc>
            <a:spcBef>
              <a:spcPct val="0"/>
            </a:spcBef>
            <a:spcAft>
              <a:spcPct val="15000"/>
            </a:spcAft>
            <a:buChar char="•"/>
          </a:pPr>
          <a:r>
            <a:rPr lang="tr-TR" sz="2600" b="0" i="0" kern="1200" dirty="0">
              <a:latin typeface="Arial" panose="020B0604020202020204" pitchFamily="34" charset="0"/>
              <a:cs typeface="Arial" panose="020B0604020202020204" pitchFamily="34" charset="0"/>
            </a:rPr>
            <a:t>Dr. Öğr. Üyesi Esma ÇETİNKAYA</a:t>
          </a:r>
          <a:endParaRPr lang="tr-TR" sz="2600" kern="1200" dirty="0">
            <a:latin typeface="Arial" panose="020B0604020202020204" pitchFamily="34" charset="0"/>
            <a:cs typeface="Arial" panose="020B0604020202020204" pitchFamily="34" charset="0"/>
          </a:endParaRPr>
        </a:p>
      </dsp:txBody>
      <dsp:txXfrm>
        <a:off x="2068142" y="2827824"/>
        <a:ext cx="7661723" cy="1382903"/>
      </dsp:txXfrm>
    </dsp:sp>
    <dsp:sp modelId="{C66F6055-8580-41F5-B67D-7C1B1D5A1A88}">
      <dsp:nvSpPr>
        <dsp:cNvPr id="0" name=""/>
        <dsp:cNvSpPr/>
      </dsp:nvSpPr>
      <dsp:spPr>
        <a:xfrm rot="5400000">
          <a:off x="339456" y="1097135"/>
          <a:ext cx="1159877" cy="166311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0D6C2-1690-4A03-BA9E-638A945BFFC6}">
      <dsp:nvSpPr>
        <dsp:cNvPr id="0" name=""/>
        <dsp:cNvSpPr/>
      </dsp:nvSpPr>
      <dsp:spPr>
        <a:xfrm>
          <a:off x="1329004" y="2175669"/>
          <a:ext cx="542350" cy="1550164"/>
        </a:xfrm>
        <a:custGeom>
          <a:avLst/>
          <a:gdLst/>
          <a:ahLst/>
          <a:cxnLst/>
          <a:rect l="0" t="0" r="0" b="0"/>
          <a:pathLst>
            <a:path>
              <a:moveTo>
                <a:pt x="0" y="0"/>
              </a:moveTo>
              <a:lnTo>
                <a:pt x="271175" y="0"/>
              </a:lnTo>
              <a:lnTo>
                <a:pt x="271175" y="1550164"/>
              </a:lnTo>
              <a:lnTo>
                <a:pt x="542350" y="15501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559122" y="2909693"/>
        <a:ext cx="82115" cy="82115"/>
      </dsp:txXfrm>
    </dsp:sp>
    <dsp:sp modelId="{9EF65777-2B4F-460B-A4AE-060DBDFB1A4D}">
      <dsp:nvSpPr>
        <dsp:cNvPr id="0" name=""/>
        <dsp:cNvSpPr/>
      </dsp:nvSpPr>
      <dsp:spPr>
        <a:xfrm>
          <a:off x="1329004" y="2175669"/>
          <a:ext cx="542350" cy="516721"/>
        </a:xfrm>
        <a:custGeom>
          <a:avLst/>
          <a:gdLst/>
          <a:ahLst/>
          <a:cxnLst/>
          <a:rect l="0" t="0" r="0" b="0"/>
          <a:pathLst>
            <a:path>
              <a:moveTo>
                <a:pt x="0" y="0"/>
              </a:moveTo>
              <a:lnTo>
                <a:pt x="271175" y="0"/>
              </a:lnTo>
              <a:lnTo>
                <a:pt x="271175" y="516721"/>
              </a:lnTo>
              <a:lnTo>
                <a:pt x="542350" y="5167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581452" y="2415302"/>
        <a:ext cx="37454" cy="37454"/>
      </dsp:txXfrm>
    </dsp:sp>
    <dsp:sp modelId="{FAAE675E-C02D-4604-9302-4451CEBE50AF}">
      <dsp:nvSpPr>
        <dsp:cNvPr id="0" name=""/>
        <dsp:cNvSpPr/>
      </dsp:nvSpPr>
      <dsp:spPr>
        <a:xfrm>
          <a:off x="1329004" y="1658947"/>
          <a:ext cx="542350" cy="516721"/>
        </a:xfrm>
        <a:custGeom>
          <a:avLst/>
          <a:gdLst/>
          <a:ahLst/>
          <a:cxnLst/>
          <a:rect l="0" t="0" r="0" b="0"/>
          <a:pathLst>
            <a:path>
              <a:moveTo>
                <a:pt x="0" y="516721"/>
              </a:moveTo>
              <a:lnTo>
                <a:pt x="271175" y="516721"/>
              </a:lnTo>
              <a:lnTo>
                <a:pt x="271175" y="0"/>
              </a:lnTo>
              <a:lnTo>
                <a:pt x="5423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581452" y="1898580"/>
        <a:ext cx="37454" cy="37454"/>
      </dsp:txXfrm>
    </dsp:sp>
    <dsp:sp modelId="{076ACD4C-D561-483A-942F-8E2290B559BA}">
      <dsp:nvSpPr>
        <dsp:cNvPr id="0" name=""/>
        <dsp:cNvSpPr/>
      </dsp:nvSpPr>
      <dsp:spPr>
        <a:xfrm>
          <a:off x="1329004" y="625504"/>
          <a:ext cx="542350" cy="1550164"/>
        </a:xfrm>
        <a:custGeom>
          <a:avLst/>
          <a:gdLst/>
          <a:ahLst/>
          <a:cxnLst/>
          <a:rect l="0" t="0" r="0" b="0"/>
          <a:pathLst>
            <a:path>
              <a:moveTo>
                <a:pt x="0" y="1550164"/>
              </a:moveTo>
              <a:lnTo>
                <a:pt x="271175" y="1550164"/>
              </a:lnTo>
              <a:lnTo>
                <a:pt x="271175" y="0"/>
              </a:lnTo>
              <a:lnTo>
                <a:pt x="5423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559122" y="1359529"/>
        <a:ext cx="82115" cy="82115"/>
      </dsp:txXfrm>
    </dsp:sp>
    <dsp:sp modelId="{D7319BF5-33F9-4AD4-A360-CFBA63A490C3}">
      <dsp:nvSpPr>
        <dsp:cNvPr id="0" name=""/>
        <dsp:cNvSpPr/>
      </dsp:nvSpPr>
      <dsp:spPr>
        <a:xfrm rot="16200000">
          <a:off x="-1260041" y="1762291"/>
          <a:ext cx="4351338" cy="82675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tx1"/>
              </a:solidFill>
            </a:rPr>
            <a:t>AKADEMİK PERSONEL DOÇENTLER</a:t>
          </a:r>
        </a:p>
      </dsp:txBody>
      <dsp:txXfrm>
        <a:off x="-1260041" y="1762291"/>
        <a:ext cx="4351338" cy="826754"/>
      </dsp:txXfrm>
    </dsp:sp>
    <dsp:sp modelId="{05665219-97F8-4755-B5DF-D7FBE1C7F9EA}">
      <dsp:nvSpPr>
        <dsp:cNvPr id="0" name=""/>
        <dsp:cNvSpPr/>
      </dsp:nvSpPr>
      <dsp:spPr>
        <a:xfrm>
          <a:off x="1871355" y="212127"/>
          <a:ext cx="2807993" cy="82675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tx1"/>
              </a:solidFill>
            </a:rPr>
            <a:t>Doç. Dr. Ö. Fatih KEÇECİOĞLU</a:t>
          </a:r>
        </a:p>
      </dsp:txBody>
      <dsp:txXfrm>
        <a:off x="1871355" y="212127"/>
        <a:ext cx="2807993" cy="826754"/>
      </dsp:txXfrm>
    </dsp:sp>
    <dsp:sp modelId="{CC50314B-EA24-4770-9973-EA0D24A929C6}">
      <dsp:nvSpPr>
        <dsp:cNvPr id="0" name=""/>
        <dsp:cNvSpPr/>
      </dsp:nvSpPr>
      <dsp:spPr>
        <a:xfrm>
          <a:off x="1871355" y="1245570"/>
          <a:ext cx="2807993" cy="82675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tx1"/>
              </a:solidFill>
            </a:rPr>
            <a:t>Doç. Dr. Furkan DİNÇER</a:t>
          </a:r>
        </a:p>
      </dsp:txBody>
      <dsp:txXfrm>
        <a:off x="1871355" y="1245570"/>
        <a:ext cx="2807993" cy="826754"/>
      </dsp:txXfrm>
    </dsp:sp>
    <dsp:sp modelId="{6BFE1BB7-C1BD-43BA-AF64-ECCCF3B953A9}">
      <dsp:nvSpPr>
        <dsp:cNvPr id="0" name=""/>
        <dsp:cNvSpPr/>
      </dsp:nvSpPr>
      <dsp:spPr>
        <a:xfrm>
          <a:off x="1871355" y="2279013"/>
          <a:ext cx="2807993" cy="82675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tx1"/>
              </a:solidFill>
            </a:rPr>
            <a:t>Doç. Dr. Alper KEREM</a:t>
          </a:r>
        </a:p>
      </dsp:txBody>
      <dsp:txXfrm>
        <a:off x="1871355" y="2279013"/>
        <a:ext cx="2807993" cy="826754"/>
      </dsp:txXfrm>
    </dsp:sp>
    <dsp:sp modelId="{3231CFBE-166E-4062-A5B2-714C7E992B40}">
      <dsp:nvSpPr>
        <dsp:cNvPr id="0" name=""/>
        <dsp:cNvSpPr/>
      </dsp:nvSpPr>
      <dsp:spPr>
        <a:xfrm>
          <a:off x="1871355" y="3312456"/>
          <a:ext cx="2807993" cy="82675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tx1"/>
              </a:solidFill>
            </a:rPr>
            <a:t>Doç. Dr. </a:t>
          </a:r>
          <a:r>
            <a:rPr lang="tr-TR" sz="2800" kern="1200" dirty="0" err="1">
              <a:solidFill>
                <a:schemeClr val="tx1"/>
              </a:solidFill>
            </a:rPr>
            <a:t>Turab</a:t>
          </a:r>
          <a:r>
            <a:rPr lang="tr-TR" sz="2800" kern="1200" dirty="0">
              <a:solidFill>
                <a:schemeClr val="tx1"/>
              </a:solidFill>
            </a:rPr>
            <a:t> SELÇUK</a:t>
          </a:r>
        </a:p>
      </dsp:txBody>
      <dsp:txXfrm>
        <a:off x="1871355" y="3312456"/>
        <a:ext cx="2807993" cy="8267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0589A-8F68-4775-BA8E-9EA901629D2D}">
      <dsp:nvSpPr>
        <dsp:cNvPr id="0" name=""/>
        <dsp:cNvSpPr/>
      </dsp:nvSpPr>
      <dsp:spPr>
        <a:xfrm>
          <a:off x="1099765" y="2175669"/>
          <a:ext cx="360684" cy="1718199"/>
        </a:xfrm>
        <a:custGeom>
          <a:avLst/>
          <a:gdLst/>
          <a:ahLst/>
          <a:cxnLst/>
          <a:rect l="0" t="0" r="0" b="0"/>
          <a:pathLst>
            <a:path>
              <a:moveTo>
                <a:pt x="0" y="0"/>
              </a:moveTo>
              <a:lnTo>
                <a:pt x="180342" y="0"/>
              </a:lnTo>
              <a:lnTo>
                <a:pt x="180342" y="1718199"/>
              </a:lnTo>
              <a:lnTo>
                <a:pt x="360684" y="1718199"/>
              </a:lnTo>
            </a:path>
          </a:pathLst>
        </a:custGeom>
        <a:no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a:off x="402283" y="2990877"/>
        <a:ext cx="1755648" cy="87782"/>
      </dsp:txXfrm>
    </dsp:sp>
    <dsp:sp modelId="{44BF45BD-1DB3-4FC8-88B4-0667ADCF7C1F}">
      <dsp:nvSpPr>
        <dsp:cNvPr id="0" name=""/>
        <dsp:cNvSpPr/>
      </dsp:nvSpPr>
      <dsp:spPr>
        <a:xfrm>
          <a:off x="1099765" y="2175669"/>
          <a:ext cx="360684" cy="1030919"/>
        </a:xfrm>
        <a:custGeom>
          <a:avLst/>
          <a:gdLst/>
          <a:ahLst/>
          <a:cxnLst/>
          <a:rect l="0" t="0" r="0" b="0"/>
          <a:pathLst>
            <a:path>
              <a:moveTo>
                <a:pt x="0" y="0"/>
              </a:moveTo>
              <a:lnTo>
                <a:pt x="180342" y="0"/>
              </a:lnTo>
              <a:lnTo>
                <a:pt x="180342" y="1030919"/>
              </a:lnTo>
              <a:lnTo>
                <a:pt x="360684" y="1030919"/>
              </a:lnTo>
            </a:path>
          </a:pathLst>
        </a:custGeom>
        <a:no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734010" y="2663823"/>
        <a:ext cx="1092194" cy="54609"/>
      </dsp:txXfrm>
    </dsp:sp>
    <dsp:sp modelId="{FDC7BCE7-1302-472B-BE4C-81699D8430A0}">
      <dsp:nvSpPr>
        <dsp:cNvPr id="0" name=""/>
        <dsp:cNvSpPr/>
      </dsp:nvSpPr>
      <dsp:spPr>
        <a:xfrm>
          <a:off x="1099765" y="2175669"/>
          <a:ext cx="360684" cy="343639"/>
        </a:xfrm>
        <a:custGeom>
          <a:avLst/>
          <a:gdLst/>
          <a:ahLst/>
          <a:cxnLst/>
          <a:rect l="0" t="0" r="0" b="0"/>
          <a:pathLst>
            <a:path>
              <a:moveTo>
                <a:pt x="0" y="0"/>
              </a:moveTo>
              <a:lnTo>
                <a:pt x="180342" y="0"/>
              </a:lnTo>
              <a:lnTo>
                <a:pt x="180342" y="343639"/>
              </a:lnTo>
              <a:lnTo>
                <a:pt x="360684" y="343639"/>
              </a:lnTo>
            </a:path>
          </a:pathLst>
        </a:custGeom>
        <a:no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031018" y="2335034"/>
        <a:ext cx="498178" cy="24908"/>
      </dsp:txXfrm>
    </dsp:sp>
    <dsp:sp modelId="{6DCEB6B5-3F27-4D6A-B079-D759CE033278}">
      <dsp:nvSpPr>
        <dsp:cNvPr id="0" name=""/>
        <dsp:cNvSpPr/>
      </dsp:nvSpPr>
      <dsp:spPr>
        <a:xfrm>
          <a:off x="1099765" y="1832029"/>
          <a:ext cx="360684" cy="343639"/>
        </a:xfrm>
        <a:custGeom>
          <a:avLst/>
          <a:gdLst/>
          <a:ahLst/>
          <a:cxnLst/>
          <a:rect l="0" t="0" r="0" b="0"/>
          <a:pathLst>
            <a:path>
              <a:moveTo>
                <a:pt x="0" y="343639"/>
              </a:moveTo>
              <a:lnTo>
                <a:pt x="180342" y="343639"/>
              </a:lnTo>
              <a:lnTo>
                <a:pt x="180342" y="0"/>
              </a:lnTo>
              <a:lnTo>
                <a:pt x="360684" y="0"/>
              </a:lnTo>
            </a:path>
          </a:pathLst>
        </a:custGeom>
        <a:no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031018" y="1991394"/>
        <a:ext cx="498178" cy="24908"/>
      </dsp:txXfrm>
    </dsp:sp>
    <dsp:sp modelId="{A8E07145-4CAF-4428-90D3-B4C10FC906C5}">
      <dsp:nvSpPr>
        <dsp:cNvPr id="0" name=""/>
        <dsp:cNvSpPr/>
      </dsp:nvSpPr>
      <dsp:spPr>
        <a:xfrm>
          <a:off x="1099765" y="1144749"/>
          <a:ext cx="360684" cy="1030919"/>
        </a:xfrm>
        <a:custGeom>
          <a:avLst/>
          <a:gdLst/>
          <a:ahLst/>
          <a:cxnLst/>
          <a:rect l="0" t="0" r="0" b="0"/>
          <a:pathLst>
            <a:path>
              <a:moveTo>
                <a:pt x="0" y="1030919"/>
              </a:moveTo>
              <a:lnTo>
                <a:pt x="180342" y="1030919"/>
              </a:lnTo>
              <a:lnTo>
                <a:pt x="180342" y="0"/>
              </a:lnTo>
              <a:lnTo>
                <a:pt x="360684" y="0"/>
              </a:lnTo>
            </a:path>
          </a:pathLst>
        </a:custGeom>
        <a:no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734010" y="1632904"/>
        <a:ext cx="1092194" cy="54609"/>
      </dsp:txXfrm>
    </dsp:sp>
    <dsp:sp modelId="{CF81BD21-28DB-4741-AD9F-1AC7EC786010}">
      <dsp:nvSpPr>
        <dsp:cNvPr id="0" name=""/>
        <dsp:cNvSpPr/>
      </dsp:nvSpPr>
      <dsp:spPr>
        <a:xfrm>
          <a:off x="1099765" y="457469"/>
          <a:ext cx="360684" cy="1718199"/>
        </a:xfrm>
        <a:custGeom>
          <a:avLst/>
          <a:gdLst/>
          <a:ahLst/>
          <a:cxnLst/>
          <a:rect l="0" t="0" r="0" b="0"/>
          <a:pathLst>
            <a:path>
              <a:moveTo>
                <a:pt x="0" y="1718199"/>
              </a:moveTo>
              <a:lnTo>
                <a:pt x="180342" y="1718199"/>
              </a:lnTo>
              <a:lnTo>
                <a:pt x="180342" y="0"/>
              </a:lnTo>
              <a:lnTo>
                <a:pt x="360684" y="0"/>
              </a:lnTo>
            </a:path>
          </a:pathLst>
        </a:custGeom>
        <a:no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a:off x="402283" y="1272678"/>
        <a:ext cx="1755648" cy="87782"/>
      </dsp:txXfrm>
    </dsp:sp>
    <dsp:sp modelId="{9BE0F9D2-64A3-4159-90EA-97D7DCC2C851}">
      <dsp:nvSpPr>
        <dsp:cNvPr id="0" name=""/>
        <dsp:cNvSpPr/>
      </dsp:nvSpPr>
      <dsp:spPr>
        <a:xfrm rot="16200000">
          <a:off x="-1516736" y="1731694"/>
          <a:ext cx="4345055" cy="887949"/>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tr-TR" sz="2900" kern="1200" dirty="0"/>
            <a:t>AKADEMİK PERSONEL DR.  ÖĞRETİM ÜYESİ</a:t>
          </a:r>
        </a:p>
      </dsp:txBody>
      <dsp:txXfrm>
        <a:off x="-1516736" y="1731694"/>
        <a:ext cx="4345055" cy="887949"/>
      </dsp:txXfrm>
    </dsp:sp>
    <dsp:sp modelId="{DD008C90-C8EB-46D7-9273-3FCDE87F032E}">
      <dsp:nvSpPr>
        <dsp:cNvPr id="0" name=""/>
        <dsp:cNvSpPr/>
      </dsp:nvSpPr>
      <dsp:spPr>
        <a:xfrm>
          <a:off x="1460450" y="182557"/>
          <a:ext cx="3509333" cy="549823"/>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b="0" i="0" kern="1200" dirty="0"/>
            <a:t>Dr. Öğr. Üyesi ALİ FAZIL UYGUR</a:t>
          </a:r>
          <a:endParaRPr lang="tr-TR" sz="1700" kern="1200" dirty="0"/>
        </a:p>
      </dsp:txBody>
      <dsp:txXfrm>
        <a:off x="1460450" y="182557"/>
        <a:ext cx="3509333" cy="549823"/>
      </dsp:txXfrm>
    </dsp:sp>
    <dsp:sp modelId="{300BBEC8-8C6F-46F1-BC7E-F83B4934F1AC}">
      <dsp:nvSpPr>
        <dsp:cNvPr id="0" name=""/>
        <dsp:cNvSpPr/>
      </dsp:nvSpPr>
      <dsp:spPr>
        <a:xfrm>
          <a:off x="1460450" y="869837"/>
          <a:ext cx="3509333" cy="549823"/>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b="0" i="0" kern="1200" dirty="0"/>
            <a:t>Dr. Öğr. Üyesi ERDAL KILIÇ</a:t>
          </a:r>
          <a:endParaRPr lang="tr-TR" sz="1700" kern="1200" dirty="0"/>
        </a:p>
      </dsp:txBody>
      <dsp:txXfrm>
        <a:off x="1460450" y="869837"/>
        <a:ext cx="3509333" cy="549823"/>
      </dsp:txXfrm>
    </dsp:sp>
    <dsp:sp modelId="{EF824006-D37B-484B-AA87-74B232952BED}">
      <dsp:nvSpPr>
        <dsp:cNvPr id="0" name=""/>
        <dsp:cNvSpPr/>
      </dsp:nvSpPr>
      <dsp:spPr>
        <a:xfrm>
          <a:off x="1460450" y="1557117"/>
          <a:ext cx="3509333" cy="549823"/>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b="0" i="0" kern="1200" dirty="0"/>
            <a:t>Dr. Öğr. Üyesi HACI ÖMER DOKUMACI</a:t>
          </a:r>
          <a:endParaRPr lang="tr-TR" sz="1700" kern="1200" dirty="0"/>
        </a:p>
      </dsp:txBody>
      <dsp:txXfrm>
        <a:off x="1460450" y="1557117"/>
        <a:ext cx="3509333" cy="549823"/>
      </dsp:txXfrm>
    </dsp:sp>
    <dsp:sp modelId="{B07231CC-F77B-43F9-8B5D-B1B38AE68B8C}">
      <dsp:nvSpPr>
        <dsp:cNvPr id="0" name=""/>
        <dsp:cNvSpPr/>
      </dsp:nvSpPr>
      <dsp:spPr>
        <a:xfrm>
          <a:off x="1460450" y="2244396"/>
          <a:ext cx="3509333" cy="549823"/>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b="0" i="0" kern="1200" dirty="0"/>
            <a:t>Dr. Öğr. Üyesi METİN SALİHMUHSİN</a:t>
          </a:r>
          <a:endParaRPr lang="tr-TR" sz="1700" kern="1200" dirty="0"/>
        </a:p>
      </dsp:txBody>
      <dsp:txXfrm>
        <a:off x="1460450" y="2244396"/>
        <a:ext cx="3509333" cy="549823"/>
      </dsp:txXfrm>
    </dsp:sp>
    <dsp:sp modelId="{95986616-759F-4796-AC1E-C089C07957C3}">
      <dsp:nvSpPr>
        <dsp:cNvPr id="0" name=""/>
        <dsp:cNvSpPr/>
      </dsp:nvSpPr>
      <dsp:spPr>
        <a:xfrm>
          <a:off x="1460450" y="2931676"/>
          <a:ext cx="3509333" cy="549823"/>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b="0" i="0" kern="1200"/>
            <a:t>Dr.Öğr.Üyesi MUSTAFA TEKİN</a:t>
          </a:r>
          <a:endParaRPr lang="tr-TR" sz="1700" kern="1200"/>
        </a:p>
      </dsp:txBody>
      <dsp:txXfrm>
        <a:off x="1460450" y="2931676"/>
        <a:ext cx="3509333" cy="549823"/>
      </dsp:txXfrm>
    </dsp:sp>
    <dsp:sp modelId="{A91A0798-FE64-43C2-809C-CEC20D2C6B37}">
      <dsp:nvSpPr>
        <dsp:cNvPr id="0" name=""/>
        <dsp:cNvSpPr/>
      </dsp:nvSpPr>
      <dsp:spPr>
        <a:xfrm>
          <a:off x="1460450" y="3618956"/>
          <a:ext cx="3509333" cy="549823"/>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b="0" i="0" kern="1200"/>
            <a:t>Dr.Öğr.Üyesi ESMA ÇETİNKAYA</a:t>
          </a:r>
          <a:endParaRPr lang="tr-TR" sz="1700" kern="1200"/>
        </a:p>
      </dsp:txBody>
      <dsp:txXfrm>
        <a:off x="1460450" y="3618956"/>
        <a:ext cx="3509333" cy="549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E1240-7C0B-447A-8EA2-D0FD917CB762}">
      <dsp:nvSpPr>
        <dsp:cNvPr id="0" name=""/>
        <dsp:cNvSpPr/>
      </dsp:nvSpPr>
      <dsp:spPr>
        <a:xfrm>
          <a:off x="1072838" y="2129948"/>
          <a:ext cx="542350" cy="91440"/>
        </a:xfrm>
        <a:custGeom>
          <a:avLst/>
          <a:gdLst/>
          <a:ahLst/>
          <a:cxnLst/>
          <a:rect l="0" t="0" r="0" b="0"/>
          <a:pathLst>
            <a:path>
              <a:moveTo>
                <a:pt x="0" y="45720"/>
              </a:moveTo>
              <a:lnTo>
                <a:pt x="542350" y="45720"/>
              </a:lnTo>
            </a:path>
          </a:pathLst>
        </a:custGeom>
        <a:no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330455" y="2162110"/>
        <a:ext cx="27117" cy="27117"/>
      </dsp:txXfrm>
    </dsp:sp>
    <dsp:sp modelId="{B6E6A945-DA6B-4533-8DE4-BBA74D00BF33}">
      <dsp:nvSpPr>
        <dsp:cNvPr id="0" name=""/>
        <dsp:cNvSpPr/>
      </dsp:nvSpPr>
      <dsp:spPr>
        <a:xfrm rot="16200000">
          <a:off x="-1516207" y="1762291"/>
          <a:ext cx="4351338" cy="826754"/>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t>AKADEMİK PERSONEL ÖĞRETİM GÖREVLİSİ</a:t>
          </a:r>
        </a:p>
      </dsp:txBody>
      <dsp:txXfrm>
        <a:off x="-1516207" y="1762291"/>
        <a:ext cx="4351338" cy="826754"/>
      </dsp:txXfrm>
    </dsp:sp>
    <dsp:sp modelId="{AC0CBB97-CD7B-4158-9612-684171FE2CC2}">
      <dsp:nvSpPr>
        <dsp:cNvPr id="0" name=""/>
        <dsp:cNvSpPr/>
      </dsp:nvSpPr>
      <dsp:spPr>
        <a:xfrm>
          <a:off x="1615189" y="1921917"/>
          <a:ext cx="3320325" cy="507503"/>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headEnd type="none" w="med" len="med"/>
          <a:tailEnd type="none" w="med" len="me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0" i="0" kern="1200" dirty="0" err="1"/>
            <a:t>Öğr.Gör</a:t>
          </a:r>
          <a:r>
            <a:rPr lang="tr-TR" sz="2400" b="0" i="0" kern="1200" dirty="0"/>
            <a:t>. ALPER DİZİBÜYÜK</a:t>
          </a:r>
          <a:endParaRPr lang="tr-TR" sz="2400" kern="1200" dirty="0"/>
        </a:p>
      </dsp:txBody>
      <dsp:txXfrm>
        <a:off x="1615189" y="1921917"/>
        <a:ext cx="3320325" cy="507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A5C63-0F43-45E4-8541-88BE4E03372B}">
      <dsp:nvSpPr>
        <dsp:cNvPr id="0" name=""/>
        <dsp:cNvSpPr/>
      </dsp:nvSpPr>
      <dsp:spPr>
        <a:xfrm>
          <a:off x="1238255" y="2175669"/>
          <a:ext cx="542350" cy="1033442"/>
        </a:xfrm>
        <a:custGeom>
          <a:avLst/>
          <a:gdLst/>
          <a:ahLst/>
          <a:cxnLst/>
          <a:rect l="0" t="0" r="0" b="0"/>
          <a:pathLst>
            <a:path>
              <a:moveTo>
                <a:pt x="0" y="0"/>
              </a:moveTo>
              <a:lnTo>
                <a:pt x="271175" y="0"/>
              </a:lnTo>
              <a:lnTo>
                <a:pt x="271175" y="1033442"/>
              </a:lnTo>
              <a:lnTo>
                <a:pt x="542350" y="1033442"/>
              </a:lnTo>
            </a:path>
          </a:pathLst>
        </a:custGeom>
        <a:no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480253" y="2663212"/>
        <a:ext cx="58355" cy="58355"/>
      </dsp:txXfrm>
    </dsp:sp>
    <dsp:sp modelId="{C92778D9-2F39-4849-BB94-3540B72547CC}">
      <dsp:nvSpPr>
        <dsp:cNvPr id="0" name=""/>
        <dsp:cNvSpPr/>
      </dsp:nvSpPr>
      <dsp:spPr>
        <a:xfrm>
          <a:off x="1238255" y="2129948"/>
          <a:ext cx="542350" cy="91440"/>
        </a:xfrm>
        <a:custGeom>
          <a:avLst/>
          <a:gdLst/>
          <a:ahLst/>
          <a:cxnLst/>
          <a:rect l="0" t="0" r="0" b="0"/>
          <a:pathLst>
            <a:path>
              <a:moveTo>
                <a:pt x="0" y="45720"/>
              </a:moveTo>
              <a:lnTo>
                <a:pt x="542350" y="45720"/>
              </a:lnTo>
            </a:path>
          </a:pathLst>
        </a:custGeom>
        <a:no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495872" y="2162110"/>
        <a:ext cx="27117" cy="27117"/>
      </dsp:txXfrm>
    </dsp:sp>
    <dsp:sp modelId="{A032DD6B-F69B-4AC8-A366-1FE0463760E9}">
      <dsp:nvSpPr>
        <dsp:cNvPr id="0" name=""/>
        <dsp:cNvSpPr/>
      </dsp:nvSpPr>
      <dsp:spPr>
        <a:xfrm>
          <a:off x="1238255" y="1142226"/>
          <a:ext cx="542350" cy="1033442"/>
        </a:xfrm>
        <a:custGeom>
          <a:avLst/>
          <a:gdLst/>
          <a:ahLst/>
          <a:cxnLst/>
          <a:rect l="0" t="0" r="0" b="0"/>
          <a:pathLst>
            <a:path>
              <a:moveTo>
                <a:pt x="0" y="1033442"/>
              </a:moveTo>
              <a:lnTo>
                <a:pt x="271175" y="1033442"/>
              </a:lnTo>
              <a:lnTo>
                <a:pt x="271175" y="0"/>
              </a:lnTo>
              <a:lnTo>
                <a:pt x="542350" y="0"/>
              </a:lnTo>
            </a:path>
          </a:pathLst>
        </a:custGeom>
        <a:no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480253" y="1629769"/>
        <a:ext cx="58355" cy="58355"/>
      </dsp:txXfrm>
    </dsp:sp>
    <dsp:sp modelId="{01BAA8D0-D597-4EAD-8531-F8BD84BBE406}">
      <dsp:nvSpPr>
        <dsp:cNvPr id="0" name=""/>
        <dsp:cNvSpPr/>
      </dsp:nvSpPr>
      <dsp:spPr>
        <a:xfrm rot="16200000">
          <a:off x="-1350790" y="1762291"/>
          <a:ext cx="4351338" cy="826754"/>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t>AKADEMİK PERSONEL ARAŞTIRMA GÖREVLİSİ</a:t>
          </a:r>
        </a:p>
      </dsp:txBody>
      <dsp:txXfrm>
        <a:off x="-1350790" y="1762291"/>
        <a:ext cx="4351338" cy="826754"/>
      </dsp:txXfrm>
    </dsp:sp>
    <dsp:sp modelId="{C408921D-025F-4173-A96C-0F316635C82E}">
      <dsp:nvSpPr>
        <dsp:cNvPr id="0" name=""/>
        <dsp:cNvSpPr/>
      </dsp:nvSpPr>
      <dsp:spPr>
        <a:xfrm>
          <a:off x="1780606" y="728849"/>
          <a:ext cx="2985532" cy="826754"/>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tr-TR" sz="2600" b="0" i="0" kern="1200" dirty="0"/>
            <a:t>Arş. Gör. OĞUZHAN KAPUKAYA</a:t>
          </a:r>
          <a:endParaRPr lang="tr-TR" sz="2600" kern="1200" dirty="0"/>
        </a:p>
      </dsp:txBody>
      <dsp:txXfrm>
        <a:off x="1780606" y="728849"/>
        <a:ext cx="2985532" cy="826754"/>
      </dsp:txXfrm>
    </dsp:sp>
    <dsp:sp modelId="{ADC417D9-E445-4199-921A-67B5BEB487BA}">
      <dsp:nvSpPr>
        <dsp:cNvPr id="0" name=""/>
        <dsp:cNvSpPr/>
      </dsp:nvSpPr>
      <dsp:spPr>
        <a:xfrm>
          <a:off x="1780606" y="1762291"/>
          <a:ext cx="2989491" cy="826754"/>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tr-TR" sz="2600" b="0" i="0" kern="1200" dirty="0"/>
            <a:t>Arş. Gör. MAHMUT NEDİM EKERSULAR</a:t>
          </a:r>
          <a:endParaRPr lang="tr-TR" sz="2600" kern="1200" dirty="0"/>
        </a:p>
      </dsp:txBody>
      <dsp:txXfrm>
        <a:off x="1780606" y="1762291"/>
        <a:ext cx="2989491" cy="826754"/>
      </dsp:txXfrm>
    </dsp:sp>
    <dsp:sp modelId="{377E8496-D6BF-4CEE-978A-ACD86C0133B9}">
      <dsp:nvSpPr>
        <dsp:cNvPr id="0" name=""/>
        <dsp:cNvSpPr/>
      </dsp:nvSpPr>
      <dsp:spPr>
        <a:xfrm>
          <a:off x="1780606" y="2795734"/>
          <a:ext cx="2985532" cy="826754"/>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tr-TR" sz="2600" b="0" i="0" kern="1200" dirty="0"/>
            <a:t>Arş. Gör. EMİNE CEREN GÖZEK</a:t>
          </a:r>
          <a:endParaRPr lang="tr-TR" sz="2600" kern="1200" dirty="0"/>
        </a:p>
      </dsp:txBody>
      <dsp:txXfrm>
        <a:off x="1780606" y="2795734"/>
        <a:ext cx="2985532" cy="8267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F8812-C0E4-4850-A86D-F35C608F4D83}">
      <dsp:nvSpPr>
        <dsp:cNvPr id="0" name=""/>
        <dsp:cNvSpPr/>
      </dsp:nvSpPr>
      <dsp:spPr>
        <a:xfrm>
          <a:off x="1255230" y="2129949"/>
          <a:ext cx="542350" cy="91440"/>
        </a:xfrm>
        <a:custGeom>
          <a:avLst/>
          <a:gdLst/>
          <a:ahLst/>
          <a:cxnLst/>
          <a:rect l="0" t="0" r="0" b="0"/>
          <a:pathLst>
            <a:path>
              <a:moveTo>
                <a:pt x="0" y="45720"/>
              </a:moveTo>
              <a:lnTo>
                <a:pt x="542350" y="45720"/>
              </a:lnTo>
            </a:path>
          </a:pathLst>
        </a:custGeom>
        <a:no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512847" y="2162110"/>
        <a:ext cx="27117" cy="27117"/>
      </dsp:txXfrm>
    </dsp:sp>
    <dsp:sp modelId="{A73A30ED-34DA-4E42-B02B-A1FFF6ACA948}">
      <dsp:nvSpPr>
        <dsp:cNvPr id="0" name=""/>
        <dsp:cNvSpPr/>
      </dsp:nvSpPr>
      <dsp:spPr>
        <a:xfrm rot="16200000">
          <a:off x="-1321327" y="1774780"/>
          <a:ext cx="4351338" cy="801777"/>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t>İDARİ PERSONEL</a:t>
          </a:r>
        </a:p>
      </dsp:txBody>
      <dsp:txXfrm>
        <a:off x="-1321327" y="1774780"/>
        <a:ext cx="4351338" cy="801777"/>
      </dsp:txXfrm>
    </dsp:sp>
    <dsp:sp modelId="{1E40D2F7-7B0B-4E22-BFD7-BBAC7F7C6F87}">
      <dsp:nvSpPr>
        <dsp:cNvPr id="0" name=""/>
        <dsp:cNvSpPr/>
      </dsp:nvSpPr>
      <dsp:spPr>
        <a:xfrm>
          <a:off x="1797581" y="1762291"/>
          <a:ext cx="2930565" cy="826754"/>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b="0" i="0" kern="1200" dirty="0"/>
            <a:t>BÖLÜM SEKRETERİ FATMA SAYGIN</a:t>
          </a:r>
          <a:endParaRPr lang="tr-TR" sz="2700" kern="1200" dirty="0"/>
        </a:p>
      </dsp:txBody>
      <dsp:txXfrm>
        <a:off x="1797581" y="1762291"/>
        <a:ext cx="2930565" cy="8267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6A44F-6D9A-4FD8-8CCF-DA4BB219794C}">
      <dsp:nvSpPr>
        <dsp:cNvPr id="0" name=""/>
        <dsp:cNvSpPr/>
      </dsp:nvSpPr>
      <dsp:spPr>
        <a:xfrm>
          <a:off x="3353" y="456606"/>
          <a:ext cx="1781606" cy="574916"/>
        </a:xfrm>
        <a:prstGeom prst="rect">
          <a:avLst/>
        </a:prstGeom>
        <a:solidFill>
          <a:schemeClr val="accent2">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ELEKTRONİK ANABİLİM DALI</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3353" y="456606"/>
        <a:ext cx="1781606" cy="574916"/>
      </dsp:txXfrm>
    </dsp:sp>
    <dsp:sp modelId="{E6456E31-AEB6-4BCE-9D16-BB1E41BCAB80}">
      <dsp:nvSpPr>
        <dsp:cNvPr id="0" name=""/>
        <dsp:cNvSpPr/>
      </dsp:nvSpPr>
      <dsp:spPr>
        <a:xfrm>
          <a:off x="3353" y="1031522"/>
          <a:ext cx="1781606" cy="4216320"/>
        </a:xfrm>
        <a:prstGeom prst="rect">
          <a:avLst/>
        </a:prstGeom>
        <a:solidFill>
          <a:schemeClr val="accent2">
            <a:tint val="40000"/>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Prof. Dr. Ahmet ALKAN</a:t>
          </a:r>
        </a:p>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 Öğr. Üyesi ALİ FAZIL UYGUR</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 Öğr. Üyesi TURAB SELÇUK</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 Öğr. Üyesi ESMA ÇETİNKAYA</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Öğr. Gör. ALPER DİZİBÜYÜK</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Arş. Gör. MAHMUT NEDİM EKERSULAR</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3353" y="1031522"/>
        <a:ext cx="1781606" cy="4216320"/>
      </dsp:txXfrm>
    </dsp:sp>
    <dsp:sp modelId="{C05E4618-6DA2-448A-B3FE-D5F42AEFD7B0}">
      <dsp:nvSpPr>
        <dsp:cNvPr id="0" name=""/>
        <dsp:cNvSpPr/>
      </dsp:nvSpPr>
      <dsp:spPr>
        <a:xfrm>
          <a:off x="2034384" y="456606"/>
          <a:ext cx="1781606" cy="574916"/>
        </a:xfrm>
        <a:prstGeom prst="rect">
          <a:avLst/>
        </a:prstGeom>
        <a:solidFill>
          <a:schemeClr val="accent3">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tr-TR" sz="1400" b="0" i="0" kern="1200" cap="none" spc="0" dirty="0">
              <a:ln w="0"/>
              <a:solidFill>
                <a:schemeClr val="tx1"/>
              </a:solidFill>
              <a:effectLst>
                <a:outerShdw blurRad="38100" dist="19050" dir="2700000" algn="tl" rotWithShape="0">
                  <a:schemeClr val="dk1">
                    <a:alpha val="40000"/>
                  </a:schemeClr>
                </a:outerShdw>
              </a:effectLst>
            </a:rPr>
            <a:t>ELEKTRİK TESİSLERİ ANABİLİM</a:t>
          </a:r>
          <a:endParaRPr lang="tr-TR" sz="1400" b="0" kern="1200" cap="none" spc="0" dirty="0">
            <a:ln w="0"/>
            <a:solidFill>
              <a:schemeClr val="tx1"/>
            </a:solidFill>
            <a:effectLst>
              <a:outerShdw blurRad="38100" dist="19050" dir="2700000" algn="tl" rotWithShape="0">
                <a:schemeClr val="dk1">
                  <a:alpha val="40000"/>
                </a:schemeClr>
              </a:outerShdw>
            </a:effectLst>
          </a:endParaRPr>
        </a:p>
      </dsp:txBody>
      <dsp:txXfrm>
        <a:off x="2034384" y="456606"/>
        <a:ext cx="1781606" cy="574916"/>
      </dsp:txXfrm>
    </dsp:sp>
    <dsp:sp modelId="{0F61153C-F927-4BCE-ADEC-8C263F719685}">
      <dsp:nvSpPr>
        <dsp:cNvPr id="0" name=""/>
        <dsp:cNvSpPr/>
      </dsp:nvSpPr>
      <dsp:spPr>
        <a:xfrm>
          <a:off x="2034384" y="1031522"/>
          <a:ext cx="1781606" cy="4216320"/>
        </a:xfrm>
        <a:prstGeom prst="rect">
          <a:avLst/>
        </a:prstGeom>
        <a:solidFill>
          <a:schemeClr val="accent3">
            <a:tint val="40000"/>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Prof. Dr. AHMET SERDAR YILMAZ</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Doç. Dr. ÖKKEŞ FATİH KEÇECİOĞLU</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Doç. Dr. ALPER KEREM</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tr-TR" sz="1600" b="0" kern="1200" cap="none" spc="0" dirty="0">
            <a:ln w="0"/>
            <a:solidFill>
              <a:schemeClr val="tx1"/>
            </a:solidFill>
            <a:effectLst>
              <a:outerShdw blurRad="38100" dist="19050" dir="2700000" algn="tl" rotWithShape="0">
                <a:schemeClr val="dk1">
                  <a:alpha val="40000"/>
                </a:schemeClr>
              </a:outerShdw>
            </a:effectLst>
          </a:endParaRPr>
        </a:p>
      </dsp:txBody>
      <dsp:txXfrm>
        <a:off x="2034384" y="1031522"/>
        <a:ext cx="1781606" cy="4216320"/>
      </dsp:txXfrm>
    </dsp:sp>
    <dsp:sp modelId="{2C15D14B-22EE-4AB7-B8C4-CA500F361646}">
      <dsp:nvSpPr>
        <dsp:cNvPr id="0" name=""/>
        <dsp:cNvSpPr/>
      </dsp:nvSpPr>
      <dsp:spPr>
        <a:xfrm>
          <a:off x="4065415" y="456606"/>
          <a:ext cx="1781606" cy="574916"/>
        </a:xfrm>
        <a:prstGeom prst="rect">
          <a:avLst/>
        </a:prstGeom>
        <a:solidFill>
          <a:schemeClr val="accent4">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tr-TR" sz="12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DEVRELER VE SİSTEMLER ANABİLİM DALI </a:t>
          </a:r>
          <a:endParaRPr lang="tr-TR" sz="12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4065415" y="456606"/>
        <a:ext cx="1781606" cy="574916"/>
      </dsp:txXfrm>
    </dsp:sp>
    <dsp:sp modelId="{0BFB6D90-CD4E-4E5F-96E3-38E6462ACF19}">
      <dsp:nvSpPr>
        <dsp:cNvPr id="0" name=""/>
        <dsp:cNvSpPr/>
      </dsp:nvSpPr>
      <dsp:spPr>
        <a:xfrm>
          <a:off x="4065415" y="1031522"/>
          <a:ext cx="1781606" cy="4216320"/>
        </a:xfrm>
        <a:prstGeom prst="rect">
          <a:avLst/>
        </a:prstGeom>
        <a:solidFill>
          <a:schemeClr val="accent4">
            <a:tint val="40000"/>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Prof. Dr. MAHİT GÜNEŞ</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 Öğr. Üyesi METİN SALİHMUHSİN</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Arş. Gör. OĞUZHAN KAPUKAYA</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4065415" y="1031522"/>
        <a:ext cx="1781606" cy="4216320"/>
      </dsp:txXfrm>
    </dsp:sp>
    <dsp:sp modelId="{5CABECB2-2574-45AF-A6D7-C54CE7ABEEEB}">
      <dsp:nvSpPr>
        <dsp:cNvPr id="0" name=""/>
        <dsp:cNvSpPr/>
      </dsp:nvSpPr>
      <dsp:spPr>
        <a:xfrm>
          <a:off x="6096446" y="456606"/>
          <a:ext cx="1781606" cy="574916"/>
        </a:xfrm>
        <a:prstGeom prst="rect">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tr-TR" sz="12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TELEKOMÜNİKASYON ANABİLİM DALI </a:t>
          </a:r>
          <a:endParaRPr lang="tr-TR" sz="12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6096446" y="456606"/>
        <a:ext cx="1781606" cy="574916"/>
      </dsp:txXfrm>
    </dsp:sp>
    <dsp:sp modelId="{2D7BE575-24CF-4DAE-BFBB-A7F997BF40FC}">
      <dsp:nvSpPr>
        <dsp:cNvPr id="0" name=""/>
        <dsp:cNvSpPr/>
      </dsp:nvSpPr>
      <dsp:spPr>
        <a:xfrm>
          <a:off x="6096446" y="1031522"/>
          <a:ext cx="1781606" cy="4216320"/>
        </a:xfrm>
        <a:prstGeom prst="rect">
          <a:avLst/>
        </a:prstGeom>
        <a:solidFill>
          <a:schemeClr val="accent5">
            <a:tint val="40000"/>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Prof. Dr. RAMAZAN TAŞALTIN</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 Öğr. Üyesi HACI ÖMER DOKUMACI</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Arş. Gör. EMİNE CEREN GÖZEK</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6096446" y="1031522"/>
        <a:ext cx="1781606" cy="4216320"/>
      </dsp:txXfrm>
    </dsp:sp>
    <dsp:sp modelId="{123324CF-87A2-4D0A-A970-FBE5607CF58C}">
      <dsp:nvSpPr>
        <dsp:cNvPr id="0" name=""/>
        <dsp:cNvSpPr/>
      </dsp:nvSpPr>
      <dsp:spPr>
        <a:xfrm>
          <a:off x="8127478" y="456606"/>
          <a:ext cx="1781606" cy="574916"/>
        </a:xfrm>
        <a:prstGeom prst="rect">
          <a:avLst/>
        </a:prstGeom>
        <a:solidFill>
          <a:schemeClr val="accent6">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tr-TR" sz="11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ELEKTROMANYETİK ALANLAR VE MİKRODALGA TEK. ABD</a:t>
          </a:r>
          <a:endParaRPr lang="tr-TR" sz="11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8127478" y="456606"/>
        <a:ext cx="1781606" cy="574916"/>
      </dsp:txXfrm>
    </dsp:sp>
    <dsp:sp modelId="{C07EC8E8-2537-4479-B3C4-271C4763DA18}">
      <dsp:nvSpPr>
        <dsp:cNvPr id="0" name=""/>
        <dsp:cNvSpPr/>
      </dsp:nvSpPr>
      <dsp:spPr>
        <a:xfrm>
          <a:off x="8127478" y="1031522"/>
          <a:ext cx="1781606" cy="4216320"/>
        </a:xfrm>
        <a:prstGeom prst="rect">
          <a:avLst/>
        </a:prstGeom>
        <a:solidFill>
          <a:schemeClr val="accent6">
            <a:tint val="40000"/>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Doç. Dr. FURKAN DİNÇER</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8127478" y="1031522"/>
        <a:ext cx="1781606" cy="4216320"/>
      </dsp:txXfrm>
    </dsp:sp>
    <dsp:sp modelId="{971E5D8D-2249-4D17-9728-C7D12D9568E0}">
      <dsp:nvSpPr>
        <dsp:cNvPr id="0" name=""/>
        <dsp:cNvSpPr/>
      </dsp:nvSpPr>
      <dsp:spPr>
        <a:xfrm>
          <a:off x="10158509" y="456606"/>
          <a:ext cx="1781606" cy="574916"/>
        </a:xfrm>
        <a:prstGeom prst="rect">
          <a:avLst/>
        </a:prstGeom>
        <a:solidFill>
          <a:schemeClr val="accent2">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tr-TR" sz="12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ELEKTRİK MAKİNELERİ ANABİLİM DALI</a:t>
          </a:r>
          <a:endParaRPr lang="tr-TR" sz="12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10158509" y="456606"/>
        <a:ext cx="1781606" cy="574916"/>
      </dsp:txXfrm>
    </dsp:sp>
    <dsp:sp modelId="{67704AD1-8308-4172-8F29-6F4185E67D11}">
      <dsp:nvSpPr>
        <dsp:cNvPr id="0" name=""/>
        <dsp:cNvSpPr/>
      </dsp:nvSpPr>
      <dsp:spPr>
        <a:xfrm>
          <a:off x="10158509" y="1031522"/>
          <a:ext cx="1781606" cy="4216320"/>
        </a:xfrm>
        <a:prstGeom prst="rect">
          <a:avLst/>
        </a:prstGeom>
        <a:solidFill>
          <a:schemeClr val="accent2">
            <a:tint val="40000"/>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 Öğr. Üyesi MUSTAFA TEKİN</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i="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 Öğr. Üyesi ERDAL KILIÇ</a:t>
          </a:r>
          <a:endParaRPr lang="tr-TR" sz="16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10158509" y="1031522"/>
        <a:ext cx="1781606" cy="421632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59DAFC-4C32-9793-D75D-B4B66D0946E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937EC5E-7B4C-3387-AB90-B01C8E699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A536445-0C1D-D06E-6DF3-6A8DC0B7900E}"/>
              </a:ext>
            </a:extLst>
          </p:cNvPr>
          <p:cNvSpPr>
            <a:spLocks noGrp="1"/>
          </p:cNvSpPr>
          <p:nvPr>
            <p:ph type="dt" sz="half" idx="10"/>
          </p:nvPr>
        </p:nvSpPr>
        <p:spPr/>
        <p:txBody>
          <a:bodyPr/>
          <a:lstStyle/>
          <a:p>
            <a:fld id="{A3BCEEBA-5F9B-403C-9410-BE5767DC4EF4}" type="datetimeFigureOut">
              <a:rPr lang="tr-TR" smtClean="0"/>
              <a:t>9.10.2025</a:t>
            </a:fld>
            <a:endParaRPr lang="tr-TR"/>
          </a:p>
        </p:txBody>
      </p:sp>
      <p:sp>
        <p:nvSpPr>
          <p:cNvPr id="5" name="Alt Bilgi Yer Tutucusu 4">
            <a:extLst>
              <a:ext uri="{FF2B5EF4-FFF2-40B4-BE49-F238E27FC236}">
                <a16:creationId xmlns:a16="http://schemas.microsoft.com/office/drawing/2014/main" id="{57B7FD46-5553-9D3B-C082-C16C781FC63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3999357-4612-2841-2B39-4DAED395485C}"/>
              </a:ext>
            </a:extLst>
          </p:cNvPr>
          <p:cNvSpPr>
            <a:spLocks noGrp="1"/>
          </p:cNvSpPr>
          <p:nvPr>
            <p:ph type="sldNum" sz="quarter" idx="12"/>
          </p:nvPr>
        </p:nvSpPr>
        <p:spPr/>
        <p:txBody>
          <a:bodyPr/>
          <a:lstStyle/>
          <a:p>
            <a:fld id="{670B48BD-C74E-4222-914A-26E6D72B87E0}" type="slidenum">
              <a:rPr lang="tr-TR" smtClean="0"/>
              <a:t>‹#›</a:t>
            </a:fld>
            <a:endParaRPr lang="tr-TR"/>
          </a:p>
        </p:txBody>
      </p:sp>
    </p:spTree>
    <p:extLst>
      <p:ext uri="{BB962C8B-B14F-4D97-AF65-F5344CB8AC3E}">
        <p14:creationId xmlns:p14="http://schemas.microsoft.com/office/powerpoint/2010/main" val="3589955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44C183-2C66-C0A1-C7BB-D51C65D5390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9EB302E-EADC-8557-1F5D-E98B1FE9D50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515656-18EA-26FC-694A-1FD534EE6D52}"/>
              </a:ext>
            </a:extLst>
          </p:cNvPr>
          <p:cNvSpPr>
            <a:spLocks noGrp="1"/>
          </p:cNvSpPr>
          <p:nvPr>
            <p:ph type="dt" sz="half" idx="10"/>
          </p:nvPr>
        </p:nvSpPr>
        <p:spPr/>
        <p:txBody>
          <a:bodyPr/>
          <a:lstStyle/>
          <a:p>
            <a:fld id="{A3BCEEBA-5F9B-403C-9410-BE5767DC4EF4}" type="datetimeFigureOut">
              <a:rPr lang="tr-TR" smtClean="0"/>
              <a:t>9.10.2025</a:t>
            </a:fld>
            <a:endParaRPr lang="tr-TR"/>
          </a:p>
        </p:txBody>
      </p:sp>
      <p:sp>
        <p:nvSpPr>
          <p:cNvPr id="5" name="Alt Bilgi Yer Tutucusu 4">
            <a:extLst>
              <a:ext uri="{FF2B5EF4-FFF2-40B4-BE49-F238E27FC236}">
                <a16:creationId xmlns:a16="http://schemas.microsoft.com/office/drawing/2014/main" id="{4DEEE493-EA04-C553-FA84-0107AA581B4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7938DC-CC84-886E-467B-E8E9EA68DA95}"/>
              </a:ext>
            </a:extLst>
          </p:cNvPr>
          <p:cNvSpPr>
            <a:spLocks noGrp="1"/>
          </p:cNvSpPr>
          <p:nvPr>
            <p:ph type="sldNum" sz="quarter" idx="12"/>
          </p:nvPr>
        </p:nvSpPr>
        <p:spPr/>
        <p:txBody>
          <a:bodyPr/>
          <a:lstStyle/>
          <a:p>
            <a:fld id="{670B48BD-C74E-4222-914A-26E6D72B87E0}" type="slidenum">
              <a:rPr lang="tr-TR" smtClean="0"/>
              <a:t>‹#›</a:t>
            </a:fld>
            <a:endParaRPr lang="tr-TR"/>
          </a:p>
        </p:txBody>
      </p:sp>
    </p:spTree>
    <p:extLst>
      <p:ext uri="{BB962C8B-B14F-4D97-AF65-F5344CB8AC3E}">
        <p14:creationId xmlns:p14="http://schemas.microsoft.com/office/powerpoint/2010/main" val="84121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40A4774-2C8D-C267-E792-142AA5FF1B6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7B9E51F-970A-9E9D-EB63-8EF350D51E9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EDF5C0B-C0C2-A014-DFF6-5912C8152235}"/>
              </a:ext>
            </a:extLst>
          </p:cNvPr>
          <p:cNvSpPr>
            <a:spLocks noGrp="1"/>
          </p:cNvSpPr>
          <p:nvPr>
            <p:ph type="dt" sz="half" idx="10"/>
          </p:nvPr>
        </p:nvSpPr>
        <p:spPr/>
        <p:txBody>
          <a:bodyPr/>
          <a:lstStyle/>
          <a:p>
            <a:fld id="{A3BCEEBA-5F9B-403C-9410-BE5767DC4EF4}" type="datetimeFigureOut">
              <a:rPr lang="tr-TR" smtClean="0"/>
              <a:t>9.10.2025</a:t>
            </a:fld>
            <a:endParaRPr lang="tr-TR"/>
          </a:p>
        </p:txBody>
      </p:sp>
      <p:sp>
        <p:nvSpPr>
          <p:cNvPr id="5" name="Alt Bilgi Yer Tutucusu 4">
            <a:extLst>
              <a:ext uri="{FF2B5EF4-FFF2-40B4-BE49-F238E27FC236}">
                <a16:creationId xmlns:a16="http://schemas.microsoft.com/office/drawing/2014/main" id="{70B56EFC-51B2-ACBC-A35B-CE54FFA4D1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9F05AF0-15BB-D432-4B45-FF0F611DE920}"/>
              </a:ext>
            </a:extLst>
          </p:cNvPr>
          <p:cNvSpPr>
            <a:spLocks noGrp="1"/>
          </p:cNvSpPr>
          <p:nvPr>
            <p:ph type="sldNum" sz="quarter" idx="12"/>
          </p:nvPr>
        </p:nvSpPr>
        <p:spPr/>
        <p:txBody>
          <a:bodyPr/>
          <a:lstStyle/>
          <a:p>
            <a:fld id="{670B48BD-C74E-4222-914A-26E6D72B87E0}" type="slidenum">
              <a:rPr lang="tr-TR" smtClean="0"/>
              <a:t>‹#›</a:t>
            </a:fld>
            <a:endParaRPr lang="tr-TR"/>
          </a:p>
        </p:txBody>
      </p:sp>
    </p:spTree>
    <p:extLst>
      <p:ext uri="{BB962C8B-B14F-4D97-AF65-F5344CB8AC3E}">
        <p14:creationId xmlns:p14="http://schemas.microsoft.com/office/powerpoint/2010/main" val="189874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356A6C-EA08-754A-FBF8-3613F08624D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7ACD51B-0A46-B63D-5B5F-768EBA5B1AD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A3C2A1B-82AC-0148-0DAF-13751B8034EE}"/>
              </a:ext>
            </a:extLst>
          </p:cNvPr>
          <p:cNvSpPr>
            <a:spLocks noGrp="1"/>
          </p:cNvSpPr>
          <p:nvPr>
            <p:ph type="dt" sz="half" idx="10"/>
          </p:nvPr>
        </p:nvSpPr>
        <p:spPr/>
        <p:txBody>
          <a:bodyPr/>
          <a:lstStyle/>
          <a:p>
            <a:fld id="{A3BCEEBA-5F9B-403C-9410-BE5767DC4EF4}" type="datetimeFigureOut">
              <a:rPr lang="tr-TR" smtClean="0"/>
              <a:t>9.10.2025</a:t>
            </a:fld>
            <a:endParaRPr lang="tr-TR"/>
          </a:p>
        </p:txBody>
      </p:sp>
      <p:sp>
        <p:nvSpPr>
          <p:cNvPr id="5" name="Alt Bilgi Yer Tutucusu 4">
            <a:extLst>
              <a:ext uri="{FF2B5EF4-FFF2-40B4-BE49-F238E27FC236}">
                <a16:creationId xmlns:a16="http://schemas.microsoft.com/office/drawing/2014/main" id="{68561756-31F2-6DFB-E6DE-1D0681E855D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129633A-4213-FBB9-1DF7-2A69872891A9}"/>
              </a:ext>
            </a:extLst>
          </p:cNvPr>
          <p:cNvSpPr>
            <a:spLocks noGrp="1"/>
          </p:cNvSpPr>
          <p:nvPr>
            <p:ph type="sldNum" sz="quarter" idx="12"/>
          </p:nvPr>
        </p:nvSpPr>
        <p:spPr/>
        <p:txBody>
          <a:bodyPr/>
          <a:lstStyle/>
          <a:p>
            <a:fld id="{670B48BD-C74E-4222-914A-26E6D72B87E0}" type="slidenum">
              <a:rPr lang="tr-TR" smtClean="0"/>
              <a:t>‹#›</a:t>
            </a:fld>
            <a:endParaRPr lang="tr-TR"/>
          </a:p>
        </p:txBody>
      </p:sp>
    </p:spTree>
    <p:extLst>
      <p:ext uri="{BB962C8B-B14F-4D97-AF65-F5344CB8AC3E}">
        <p14:creationId xmlns:p14="http://schemas.microsoft.com/office/powerpoint/2010/main" val="59770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70B524-87D0-4C36-B031-8A73E5DAA7A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5B72885-DE9C-EBA1-6C00-6884B6D0D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ED1637A-3583-7322-6A14-290B959D2569}"/>
              </a:ext>
            </a:extLst>
          </p:cNvPr>
          <p:cNvSpPr>
            <a:spLocks noGrp="1"/>
          </p:cNvSpPr>
          <p:nvPr>
            <p:ph type="dt" sz="half" idx="10"/>
          </p:nvPr>
        </p:nvSpPr>
        <p:spPr/>
        <p:txBody>
          <a:bodyPr/>
          <a:lstStyle/>
          <a:p>
            <a:fld id="{A3BCEEBA-5F9B-403C-9410-BE5767DC4EF4}" type="datetimeFigureOut">
              <a:rPr lang="tr-TR" smtClean="0"/>
              <a:t>9.10.2025</a:t>
            </a:fld>
            <a:endParaRPr lang="tr-TR"/>
          </a:p>
        </p:txBody>
      </p:sp>
      <p:sp>
        <p:nvSpPr>
          <p:cNvPr id="5" name="Alt Bilgi Yer Tutucusu 4">
            <a:extLst>
              <a:ext uri="{FF2B5EF4-FFF2-40B4-BE49-F238E27FC236}">
                <a16:creationId xmlns:a16="http://schemas.microsoft.com/office/drawing/2014/main" id="{19F42E6C-153E-66A4-1BE6-83B29B6EAE3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7AFCCFE-9C41-5406-2B55-FF113418F5A6}"/>
              </a:ext>
            </a:extLst>
          </p:cNvPr>
          <p:cNvSpPr>
            <a:spLocks noGrp="1"/>
          </p:cNvSpPr>
          <p:nvPr>
            <p:ph type="sldNum" sz="quarter" idx="12"/>
          </p:nvPr>
        </p:nvSpPr>
        <p:spPr/>
        <p:txBody>
          <a:bodyPr/>
          <a:lstStyle/>
          <a:p>
            <a:fld id="{670B48BD-C74E-4222-914A-26E6D72B87E0}" type="slidenum">
              <a:rPr lang="tr-TR" smtClean="0"/>
              <a:t>‹#›</a:t>
            </a:fld>
            <a:endParaRPr lang="tr-TR"/>
          </a:p>
        </p:txBody>
      </p:sp>
    </p:spTree>
    <p:extLst>
      <p:ext uri="{BB962C8B-B14F-4D97-AF65-F5344CB8AC3E}">
        <p14:creationId xmlns:p14="http://schemas.microsoft.com/office/powerpoint/2010/main" val="322380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AEFE6F-2E3E-445B-8605-648DAD2976F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C7BD360-B3FF-4F97-83F4-32096E931E5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0B5F1BB-F0CD-4CFE-D731-5752DD175DA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C4A375A-A28D-8376-01E0-DF2825BE488B}"/>
              </a:ext>
            </a:extLst>
          </p:cNvPr>
          <p:cNvSpPr>
            <a:spLocks noGrp="1"/>
          </p:cNvSpPr>
          <p:nvPr>
            <p:ph type="dt" sz="half" idx="10"/>
          </p:nvPr>
        </p:nvSpPr>
        <p:spPr/>
        <p:txBody>
          <a:bodyPr/>
          <a:lstStyle/>
          <a:p>
            <a:fld id="{A3BCEEBA-5F9B-403C-9410-BE5767DC4EF4}" type="datetimeFigureOut">
              <a:rPr lang="tr-TR" smtClean="0"/>
              <a:t>9.10.2025</a:t>
            </a:fld>
            <a:endParaRPr lang="tr-TR"/>
          </a:p>
        </p:txBody>
      </p:sp>
      <p:sp>
        <p:nvSpPr>
          <p:cNvPr id="6" name="Alt Bilgi Yer Tutucusu 5">
            <a:extLst>
              <a:ext uri="{FF2B5EF4-FFF2-40B4-BE49-F238E27FC236}">
                <a16:creationId xmlns:a16="http://schemas.microsoft.com/office/drawing/2014/main" id="{2288E594-23C8-05A6-79FA-C59F2D88E6B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A87553B-97B9-D20C-F704-B2FB65DFFE32}"/>
              </a:ext>
            </a:extLst>
          </p:cNvPr>
          <p:cNvSpPr>
            <a:spLocks noGrp="1"/>
          </p:cNvSpPr>
          <p:nvPr>
            <p:ph type="sldNum" sz="quarter" idx="12"/>
          </p:nvPr>
        </p:nvSpPr>
        <p:spPr/>
        <p:txBody>
          <a:bodyPr/>
          <a:lstStyle/>
          <a:p>
            <a:fld id="{670B48BD-C74E-4222-914A-26E6D72B87E0}" type="slidenum">
              <a:rPr lang="tr-TR" smtClean="0"/>
              <a:t>‹#›</a:t>
            </a:fld>
            <a:endParaRPr lang="tr-TR"/>
          </a:p>
        </p:txBody>
      </p:sp>
    </p:spTree>
    <p:extLst>
      <p:ext uri="{BB962C8B-B14F-4D97-AF65-F5344CB8AC3E}">
        <p14:creationId xmlns:p14="http://schemas.microsoft.com/office/powerpoint/2010/main" val="85748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BCC28E-C228-BDAF-9C44-949F27D4DFD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220F601-624B-B45B-626D-AFCBDD060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C0A98FC-B69B-FCE8-06BB-F742F0B4107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C5E7153-6941-B72F-1CB5-73F89C088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DC86091-7284-4F96-28DF-DEC88FD8846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CF5986F-04DB-CD5D-18E1-6A34A00BDA4C}"/>
              </a:ext>
            </a:extLst>
          </p:cNvPr>
          <p:cNvSpPr>
            <a:spLocks noGrp="1"/>
          </p:cNvSpPr>
          <p:nvPr>
            <p:ph type="dt" sz="half" idx="10"/>
          </p:nvPr>
        </p:nvSpPr>
        <p:spPr/>
        <p:txBody>
          <a:bodyPr/>
          <a:lstStyle/>
          <a:p>
            <a:fld id="{A3BCEEBA-5F9B-403C-9410-BE5767DC4EF4}" type="datetimeFigureOut">
              <a:rPr lang="tr-TR" smtClean="0"/>
              <a:t>9.10.2025</a:t>
            </a:fld>
            <a:endParaRPr lang="tr-TR"/>
          </a:p>
        </p:txBody>
      </p:sp>
      <p:sp>
        <p:nvSpPr>
          <p:cNvPr id="8" name="Alt Bilgi Yer Tutucusu 7">
            <a:extLst>
              <a:ext uri="{FF2B5EF4-FFF2-40B4-BE49-F238E27FC236}">
                <a16:creationId xmlns:a16="http://schemas.microsoft.com/office/drawing/2014/main" id="{196F566F-AB3D-4A42-DD2B-3C1173592F2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4FA677C-2E0E-59F6-216D-6D69548FF66A}"/>
              </a:ext>
            </a:extLst>
          </p:cNvPr>
          <p:cNvSpPr>
            <a:spLocks noGrp="1"/>
          </p:cNvSpPr>
          <p:nvPr>
            <p:ph type="sldNum" sz="quarter" idx="12"/>
          </p:nvPr>
        </p:nvSpPr>
        <p:spPr/>
        <p:txBody>
          <a:bodyPr/>
          <a:lstStyle/>
          <a:p>
            <a:fld id="{670B48BD-C74E-4222-914A-26E6D72B87E0}" type="slidenum">
              <a:rPr lang="tr-TR" smtClean="0"/>
              <a:t>‹#›</a:t>
            </a:fld>
            <a:endParaRPr lang="tr-TR"/>
          </a:p>
        </p:txBody>
      </p:sp>
    </p:spTree>
    <p:extLst>
      <p:ext uri="{BB962C8B-B14F-4D97-AF65-F5344CB8AC3E}">
        <p14:creationId xmlns:p14="http://schemas.microsoft.com/office/powerpoint/2010/main" val="55404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A5DEEE-0C88-334E-A281-3594CB09BEB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CB461F8-16C5-8808-4877-DB497EA112E5}"/>
              </a:ext>
            </a:extLst>
          </p:cNvPr>
          <p:cNvSpPr>
            <a:spLocks noGrp="1"/>
          </p:cNvSpPr>
          <p:nvPr>
            <p:ph type="dt" sz="half" idx="10"/>
          </p:nvPr>
        </p:nvSpPr>
        <p:spPr/>
        <p:txBody>
          <a:bodyPr/>
          <a:lstStyle/>
          <a:p>
            <a:fld id="{A3BCEEBA-5F9B-403C-9410-BE5767DC4EF4}" type="datetimeFigureOut">
              <a:rPr lang="tr-TR" smtClean="0"/>
              <a:t>9.10.2025</a:t>
            </a:fld>
            <a:endParaRPr lang="tr-TR"/>
          </a:p>
        </p:txBody>
      </p:sp>
      <p:sp>
        <p:nvSpPr>
          <p:cNvPr id="4" name="Alt Bilgi Yer Tutucusu 3">
            <a:extLst>
              <a:ext uri="{FF2B5EF4-FFF2-40B4-BE49-F238E27FC236}">
                <a16:creationId xmlns:a16="http://schemas.microsoft.com/office/drawing/2014/main" id="{D0B69A89-6508-F7D5-6D9A-E94909BD9FD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CA3936F-F861-F5AE-310C-93BADFF10959}"/>
              </a:ext>
            </a:extLst>
          </p:cNvPr>
          <p:cNvSpPr>
            <a:spLocks noGrp="1"/>
          </p:cNvSpPr>
          <p:nvPr>
            <p:ph type="sldNum" sz="quarter" idx="12"/>
          </p:nvPr>
        </p:nvSpPr>
        <p:spPr/>
        <p:txBody>
          <a:bodyPr/>
          <a:lstStyle/>
          <a:p>
            <a:fld id="{670B48BD-C74E-4222-914A-26E6D72B87E0}" type="slidenum">
              <a:rPr lang="tr-TR" smtClean="0"/>
              <a:t>‹#›</a:t>
            </a:fld>
            <a:endParaRPr lang="tr-TR"/>
          </a:p>
        </p:txBody>
      </p:sp>
    </p:spTree>
    <p:extLst>
      <p:ext uri="{BB962C8B-B14F-4D97-AF65-F5344CB8AC3E}">
        <p14:creationId xmlns:p14="http://schemas.microsoft.com/office/powerpoint/2010/main" val="98438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AC9FC8F-D2D2-5A4F-1955-DBF3063DB736}"/>
              </a:ext>
            </a:extLst>
          </p:cNvPr>
          <p:cNvSpPr>
            <a:spLocks noGrp="1"/>
          </p:cNvSpPr>
          <p:nvPr>
            <p:ph type="dt" sz="half" idx="10"/>
          </p:nvPr>
        </p:nvSpPr>
        <p:spPr/>
        <p:txBody>
          <a:bodyPr/>
          <a:lstStyle/>
          <a:p>
            <a:fld id="{A3BCEEBA-5F9B-403C-9410-BE5767DC4EF4}" type="datetimeFigureOut">
              <a:rPr lang="tr-TR" smtClean="0"/>
              <a:t>9.10.2025</a:t>
            </a:fld>
            <a:endParaRPr lang="tr-TR"/>
          </a:p>
        </p:txBody>
      </p:sp>
      <p:sp>
        <p:nvSpPr>
          <p:cNvPr id="3" name="Alt Bilgi Yer Tutucusu 2">
            <a:extLst>
              <a:ext uri="{FF2B5EF4-FFF2-40B4-BE49-F238E27FC236}">
                <a16:creationId xmlns:a16="http://schemas.microsoft.com/office/drawing/2014/main" id="{357AD2E4-F057-3832-672E-4F584313FCD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BB0734C-4271-76F0-1B1F-3A9925182C69}"/>
              </a:ext>
            </a:extLst>
          </p:cNvPr>
          <p:cNvSpPr>
            <a:spLocks noGrp="1"/>
          </p:cNvSpPr>
          <p:nvPr>
            <p:ph type="sldNum" sz="quarter" idx="12"/>
          </p:nvPr>
        </p:nvSpPr>
        <p:spPr/>
        <p:txBody>
          <a:bodyPr/>
          <a:lstStyle/>
          <a:p>
            <a:fld id="{670B48BD-C74E-4222-914A-26E6D72B87E0}" type="slidenum">
              <a:rPr lang="tr-TR" smtClean="0"/>
              <a:t>‹#›</a:t>
            </a:fld>
            <a:endParaRPr lang="tr-TR"/>
          </a:p>
        </p:txBody>
      </p:sp>
    </p:spTree>
    <p:extLst>
      <p:ext uri="{BB962C8B-B14F-4D97-AF65-F5344CB8AC3E}">
        <p14:creationId xmlns:p14="http://schemas.microsoft.com/office/powerpoint/2010/main" val="218096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47B1F1-6FD7-2DDC-AEA4-03513EEB932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58F16FF-BE94-6B83-3CFC-C08F1B0DC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2B46B6F-9D7B-E768-2DFD-88E6C4669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2D78BDE-096B-8EF3-7BEE-9276A0346004}"/>
              </a:ext>
            </a:extLst>
          </p:cNvPr>
          <p:cNvSpPr>
            <a:spLocks noGrp="1"/>
          </p:cNvSpPr>
          <p:nvPr>
            <p:ph type="dt" sz="half" idx="10"/>
          </p:nvPr>
        </p:nvSpPr>
        <p:spPr/>
        <p:txBody>
          <a:bodyPr/>
          <a:lstStyle/>
          <a:p>
            <a:fld id="{A3BCEEBA-5F9B-403C-9410-BE5767DC4EF4}" type="datetimeFigureOut">
              <a:rPr lang="tr-TR" smtClean="0"/>
              <a:t>9.10.2025</a:t>
            </a:fld>
            <a:endParaRPr lang="tr-TR"/>
          </a:p>
        </p:txBody>
      </p:sp>
      <p:sp>
        <p:nvSpPr>
          <p:cNvPr id="6" name="Alt Bilgi Yer Tutucusu 5">
            <a:extLst>
              <a:ext uri="{FF2B5EF4-FFF2-40B4-BE49-F238E27FC236}">
                <a16:creationId xmlns:a16="http://schemas.microsoft.com/office/drawing/2014/main" id="{81CC6FF0-369D-A83E-3963-9E00546915A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840C249-42B5-55AD-4823-DD92F777E95A}"/>
              </a:ext>
            </a:extLst>
          </p:cNvPr>
          <p:cNvSpPr>
            <a:spLocks noGrp="1"/>
          </p:cNvSpPr>
          <p:nvPr>
            <p:ph type="sldNum" sz="quarter" idx="12"/>
          </p:nvPr>
        </p:nvSpPr>
        <p:spPr/>
        <p:txBody>
          <a:bodyPr/>
          <a:lstStyle/>
          <a:p>
            <a:fld id="{670B48BD-C74E-4222-914A-26E6D72B87E0}" type="slidenum">
              <a:rPr lang="tr-TR" smtClean="0"/>
              <a:t>‹#›</a:t>
            </a:fld>
            <a:endParaRPr lang="tr-TR"/>
          </a:p>
        </p:txBody>
      </p:sp>
    </p:spTree>
    <p:extLst>
      <p:ext uri="{BB962C8B-B14F-4D97-AF65-F5344CB8AC3E}">
        <p14:creationId xmlns:p14="http://schemas.microsoft.com/office/powerpoint/2010/main" val="380425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0AFB5-AA2A-FF1A-46B8-4BFEC6D8BAE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2549CD8-1BB5-D262-FA1D-CABF417EF7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3CF2C9B-7E81-003D-F775-311D3A1D3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F956340-31F0-AB6C-82F7-0DEB435551AF}"/>
              </a:ext>
            </a:extLst>
          </p:cNvPr>
          <p:cNvSpPr>
            <a:spLocks noGrp="1"/>
          </p:cNvSpPr>
          <p:nvPr>
            <p:ph type="dt" sz="half" idx="10"/>
          </p:nvPr>
        </p:nvSpPr>
        <p:spPr/>
        <p:txBody>
          <a:bodyPr/>
          <a:lstStyle/>
          <a:p>
            <a:fld id="{A3BCEEBA-5F9B-403C-9410-BE5767DC4EF4}" type="datetimeFigureOut">
              <a:rPr lang="tr-TR" smtClean="0"/>
              <a:t>9.10.2025</a:t>
            </a:fld>
            <a:endParaRPr lang="tr-TR"/>
          </a:p>
        </p:txBody>
      </p:sp>
      <p:sp>
        <p:nvSpPr>
          <p:cNvPr id="6" name="Alt Bilgi Yer Tutucusu 5">
            <a:extLst>
              <a:ext uri="{FF2B5EF4-FFF2-40B4-BE49-F238E27FC236}">
                <a16:creationId xmlns:a16="http://schemas.microsoft.com/office/drawing/2014/main" id="{CF772A90-EDF4-7548-4B72-A1DA5B83336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3A360A-9B0D-F83B-B10E-BCC024F91E89}"/>
              </a:ext>
            </a:extLst>
          </p:cNvPr>
          <p:cNvSpPr>
            <a:spLocks noGrp="1"/>
          </p:cNvSpPr>
          <p:nvPr>
            <p:ph type="sldNum" sz="quarter" idx="12"/>
          </p:nvPr>
        </p:nvSpPr>
        <p:spPr/>
        <p:txBody>
          <a:bodyPr/>
          <a:lstStyle/>
          <a:p>
            <a:fld id="{670B48BD-C74E-4222-914A-26E6D72B87E0}" type="slidenum">
              <a:rPr lang="tr-TR" smtClean="0"/>
              <a:t>‹#›</a:t>
            </a:fld>
            <a:endParaRPr lang="tr-TR"/>
          </a:p>
        </p:txBody>
      </p:sp>
    </p:spTree>
    <p:extLst>
      <p:ext uri="{BB962C8B-B14F-4D97-AF65-F5344CB8AC3E}">
        <p14:creationId xmlns:p14="http://schemas.microsoft.com/office/powerpoint/2010/main" val="91246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C94664B-ABD5-3383-3228-18493C9C69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FAB7C68-8E09-6112-9ABF-7B1C6C49C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62F8CC9-8810-AC6C-A924-5B67166215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CEEBA-5F9B-403C-9410-BE5767DC4EF4}" type="datetimeFigureOut">
              <a:rPr lang="tr-TR" smtClean="0"/>
              <a:t>9.10.2025</a:t>
            </a:fld>
            <a:endParaRPr lang="tr-TR"/>
          </a:p>
        </p:txBody>
      </p:sp>
      <p:sp>
        <p:nvSpPr>
          <p:cNvPr id="5" name="Alt Bilgi Yer Tutucusu 4">
            <a:extLst>
              <a:ext uri="{FF2B5EF4-FFF2-40B4-BE49-F238E27FC236}">
                <a16:creationId xmlns:a16="http://schemas.microsoft.com/office/drawing/2014/main" id="{9D0AEB8E-932B-1763-8353-C9AB4CD40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D953DFE-9881-61A7-39F0-15B9CFC9C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B48BD-C74E-4222-914A-26E6D72B87E0}" type="slidenum">
              <a:rPr lang="tr-TR" smtClean="0"/>
              <a:t>‹#›</a:t>
            </a:fld>
            <a:endParaRPr lang="tr-TR"/>
          </a:p>
        </p:txBody>
      </p:sp>
    </p:spTree>
    <p:extLst>
      <p:ext uri="{BB962C8B-B14F-4D97-AF65-F5344CB8AC3E}">
        <p14:creationId xmlns:p14="http://schemas.microsoft.com/office/powerpoint/2010/main" val="4261285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em.ksu.edu.tr/"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oidb.ksu.edu.t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oidb.ksu.edu.tr/Default.aspx?SId=9572" TargetMode="External"/><Relationship Id="rId2" Type="http://schemas.openxmlformats.org/officeDocument/2006/relationships/hyperlink" Target="https://eem.ksu.edu.tr/Default.aspx?SId=9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7BDFD5-66EA-61E2-5671-0635E9F3C928}"/>
              </a:ext>
            </a:extLst>
          </p:cNvPr>
          <p:cNvSpPr>
            <a:spLocks noGrp="1"/>
          </p:cNvSpPr>
          <p:nvPr>
            <p:ph type="ctrTitle"/>
          </p:nvPr>
        </p:nvSpPr>
        <p:spPr>
          <a:xfrm>
            <a:off x="1029324" y="1214438"/>
            <a:ext cx="9144000" cy="2387600"/>
          </a:xfrm>
        </p:spPr>
        <p:txBody>
          <a:bodyPr>
            <a:normAutofit/>
          </a:bodyPr>
          <a:lstStyle/>
          <a:p>
            <a:r>
              <a:rPr lang="tr-TR" sz="4800" dirty="0">
                <a:latin typeface="Arial" panose="020B0604020202020204" pitchFamily="34" charset="0"/>
                <a:cs typeface="Arial" panose="020B0604020202020204" pitchFamily="34" charset="0"/>
              </a:rPr>
              <a:t>KAHRAMANMARAŞ </a:t>
            </a:r>
            <a:br>
              <a:rPr lang="tr-TR" sz="4800" dirty="0">
                <a:latin typeface="Arial" panose="020B0604020202020204" pitchFamily="34" charset="0"/>
                <a:cs typeface="Arial" panose="020B0604020202020204" pitchFamily="34" charset="0"/>
              </a:rPr>
            </a:br>
            <a:r>
              <a:rPr lang="tr-TR" sz="4800" dirty="0">
                <a:latin typeface="Arial" panose="020B0604020202020204" pitchFamily="34" charset="0"/>
                <a:cs typeface="Arial" panose="020B0604020202020204" pitchFamily="34" charset="0"/>
              </a:rPr>
              <a:t>SÜTÇÜ İMAM ÜNİVERSİTESİ</a:t>
            </a:r>
          </a:p>
        </p:txBody>
      </p:sp>
      <p:sp>
        <p:nvSpPr>
          <p:cNvPr id="3" name="Alt Başlık 2">
            <a:extLst>
              <a:ext uri="{FF2B5EF4-FFF2-40B4-BE49-F238E27FC236}">
                <a16:creationId xmlns:a16="http://schemas.microsoft.com/office/drawing/2014/main" id="{D2DBD4F3-A459-208D-1B21-04288860E0D7}"/>
              </a:ext>
            </a:extLst>
          </p:cNvPr>
          <p:cNvSpPr>
            <a:spLocks noGrp="1"/>
          </p:cNvSpPr>
          <p:nvPr>
            <p:ph type="subTitle" idx="1"/>
          </p:nvPr>
        </p:nvSpPr>
        <p:spPr>
          <a:xfrm>
            <a:off x="1524000" y="3831028"/>
            <a:ext cx="9144000" cy="1655762"/>
          </a:xfrm>
        </p:spPr>
        <p:txBody>
          <a:bodyPr/>
          <a:lstStyle/>
          <a:p>
            <a:r>
              <a:rPr lang="tr-TR" sz="2400" dirty="0">
                <a:latin typeface="Arial" panose="020B0604020202020204" pitchFamily="34" charset="0"/>
                <a:cs typeface="Arial" panose="020B0604020202020204" pitchFamily="34" charset="0"/>
              </a:rPr>
              <a:t>MÜHENDİSLİK VE MİMARLIK FAKÜLTESİ</a:t>
            </a:r>
          </a:p>
          <a:p>
            <a:r>
              <a:rPr lang="tr-TR" sz="2400" dirty="0">
                <a:latin typeface="Arial" panose="020B0604020202020204" pitchFamily="34" charset="0"/>
                <a:cs typeface="Arial" panose="020B0604020202020204" pitchFamily="34" charset="0"/>
              </a:rPr>
              <a:t>ELEKTRİK ELEKTRONİK MÜHENDİSLİĞİ BÖLÜMÜ</a:t>
            </a:r>
          </a:p>
        </p:txBody>
      </p:sp>
      <p:pic>
        <p:nvPicPr>
          <p:cNvPr id="5" name="Resim 4">
            <a:extLst>
              <a:ext uri="{FF2B5EF4-FFF2-40B4-BE49-F238E27FC236}">
                <a16:creationId xmlns:a16="http://schemas.microsoft.com/office/drawing/2014/main" id="{73673951-B291-5828-3CB9-368745C04B9B}"/>
              </a:ext>
            </a:extLst>
          </p:cNvPr>
          <p:cNvPicPr>
            <a:picLocks noChangeAspect="1"/>
          </p:cNvPicPr>
          <p:nvPr/>
        </p:nvPicPr>
        <p:blipFill>
          <a:blip r:embed="rId2"/>
          <a:stretch>
            <a:fillRect/>
          </a:stretch>
        </p:blipFill>
        <p:spPr>
          <a:xfrm>
            <a:off x="0" y="0"/>
            <a:ext cx="2616591" cy="2616591"/>
          </a:xfrm>
          <a:prstGeom prst="rect">
            <a:avLst/>
          </a:prstGeom>
        </p:spPr>
      </p:pic>
      <p:pic>
        <p:nvPicPr>
          <p:cNvPr id="6" name="Picture 4" descr="ksu mmf logo ile ilgili gÃ¶rsel sonucu">
            <a:extLst>
              <a:ext uri="{FF2B5EF4-FFF2-40B4-BE49-F238E27FC236}">
                <a16:creationId xmlns:a16="http://schemas.microsoft.com/office/drawing/2014/main" id="{ACBA97D9-8324-478B-9659-1A54CEF93D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5060" y="0"/>
            <a:ext cx="2566316" cy="26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092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76BE27-63F6-96D4-79B7-91C284243244}"/>
              </a:ext>
            </a:extLst>
          </p:cNvPr>
          <p:cNvSpPr>
            <a:spLocks noGrp="1"/>
          </p:cNvSpPr>
          <p:nvPr>
            <p:ph type="title"/>
          </p:nvPr>
        </p:nvSpPr>
        <p:spPr/>
        <p:txBody>
          <a:bodyPr/>
          <a:lstStyle/>
          <a:p>
            <a:pPr algn="ctr"/>
            <a:r>
              <a:rPr lang="tr-TR" b="1" dirty="0">
                <a:latin typeface="Arial" panose="020B0604020202020204" pitchFamily="34" charset="0"/>
                <a:cs typeface="Arial" panose="020B0604020202020204" pitchFamily="34" charset="0"/>
              </a:rPr>
              <a:t>ANABİLİM DALLARI</a:t>
            </a:r>
          </a:p>
        </p:txBody>
      </p:sp>
      <p:graphicFrame>
        <p:nvGraphicFramePr>
          <p:cNvPr id="4" name="İçerik Yer Tutucusu 3">
            <a:extLst>
              <a:ext uri="{FF2B5EF4-FFF2-40B4-BE49-F238E27FC236}">
                <a16:creationId xmlns:a16="http://schemas.microsoft.com/office/drawing/2014/main" id="{329BF070-9DF3-C7E6-B718-D3B7F3D108D0}"/>
              </a:ext>
            </a:extLst>
          </p:cNvPr>
          <p:cNvGraphicFramePr>
            <a:graphicFrameLocks noGrp="1"/>
          </p:cNvGraphicFramePr>
          <p:nvPr>
            <p:ph idx="1"/>
            <p:extLst>
              <p:ext uri="{D42A27DB-BD31-4B8C-83A1-F6EECF244321}">
                <p14:modId xmlns:p14="http://schemas.microsoft.com/office/powerpoint/2010/main" val="1611308013"/>
              </p:ext>
            </p:extLst>
          </p:nvPr>
        </p:nvGraphicFramePr>
        <p:xfrm>
          <a:off x="112542" y="1153551"/>
          <a:ext cx="11943469" cy="5704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596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FA5EE8-C04A-2488-6AFF-BEDEE200856F}"/>
              </a:ext>
            </a:extLst>
          </p:cNvPr>
          <p:cNvSpPr>
            <a:spLocks noGrp="1"/>
          </p:cNvSpPr>
          <p:nvPr>
            <p:ph type="title"/>
          </p:nvPr>
        </p:nvSpPr>
        <p:spPr/>
        <p:txBody>
          <a:bodyPr/>
          <a:lstStyle/>
          <a:p>
            <a:r>
              <a:rPr lang="tr-TR" b="1" dirty="0">
                <a:latin typeface="Arial" panose="020B0604020202020204" pitchFamily="34" charset="0"/>
                <a:cs typeface="Arial" panose="020B0604020202020204" pitchFamily="34" charset="0"/>
              </a:rPr>
              <a:t>LABORATUVAR ALTYAPISI</a:t>
            </a:r>
          </a:p>
        </p:txBody>
      </p:sp>
      <p:sp>
        <p:nvSpPr>
          <p:cNvPr id="3" name="İçerik Yer Tutucusu 2">
            <a:extLst>
              <a:ext uri="{FF2B5EF4-FFF2-40B4-BE49-F238E27FC236}">
                <a16:creationId xmlns:a16="http://schemas.microsoft.com/office/drawing/2014/main" id="{51566BA5-7280-6ACB-CE42-72A07945FFE9}"/>
              </a:ext>
            </a:extLst>
          </p:cNvPr>
          <p:cNvSpPr>
            <a:spLocks noGrp="1"/>
          </p:cNvSpPr>
          <p:nvPr>
            <p:ph idx="1"/>
          </p:nvPr>
        </p:nvSpPr>
        <p:spPr>
          <a:xfrm>
            <a:off x="838200" y="1690688"/>
            <a:ext cx="5632938" cy="4351338"/>
          </a:xfrm>
        </p:spPr>
        <p:txBody>
          <a:bodyPr>
            <a:normAutofit/>
          </a:bodyPr>
          <a:lstStyle/>
          <a:p>
            <a:pPr>
              <a:buFont typeface="Wingdings" panose="05000000000000000000" pitchFamily="2" charset="2"/>
              <a:buChar char="v"/>
            </a:pPr>
            <a:r>
              <a:rPr lang="tr-TR" dirty="0">
                <a:latin typeface="Arial" panose="020B0604020202020204" pitchFamily="34" charset="0"/>
                <a:cs typeface="Arial" panose="020B0604020202020204" pitchFamily="34" charset="0"/>
              </a:rPr>
              <a:t>Bilgisayar Laboratuvarı</a:t>
            </a:r>
          </a:p>
          <a:p>
            <a:pPr>
              <a:buFont typeface="Wingdings" panose="05000000000000000000" pitchFamily="2" charset="2"/>
              <a:buChar char="v"/>
            </a:pPr>
            <a:r>
              <a:rPr lang="tr-TR" dirty="0">
                <a:latin typeface="Arial" panose="020B0604020202020204" pitchFamily="34" charset="0"/>
                <a:cs typeface="Arial" panose="020B0604020202020204" pitchFamily="34" charset="0"/>
              </a:rPr>
              <a:t>Devre Analizi Laboratuvarı</a:t>
            </a:r>
          </a:p>
          <a:p>
            <a:pPr>
              <a:buFont typeface="Wingdings" panose="05000000000000000000" pitchFamily="2" charset="2"/>
              <a:buChar char="v"/>
            </a:pPr>
            <a:r>
              <a:rPr lang="tr-TR" dirty="0">
                <a:latin typeface="Arial" panose="020B0604020202020204" pitchFamily="34" charset="0"/>
                <a:cs typeface="Arial" panose="020B0604020202020204" pitchFamily="34" charset="0"/>
              </a:rPr>
              <a:t>Elektrik Makineleri Laboratuvarı</a:t>
            </a:r>
          </a:p>
          <a:p>
            <a:pPr>
              <a:buFont typeface="Wingdings" panose="05000000000000000000" pitchFamily="2" charset="2"/>
              <a:buChar char="v"/>
            </a:pPr>
            <a:r>
              <a:rPr lang="tr-TR" dirty="0">
                <a:latin typeface="Arial" panose="020B0604020202020204" pitchFamily="34" charset="0"/>
                <a:cs typeface="Arial" panose="020B0604020202020204" pitchFamily="34" charset="0"/>
              </a:rPr>
              <a:t>Elektronik Laboratuvarı</a:t>
            </a:r>
          </a:p>
          <a:p>
            <a:pPr>
              <a:buFont typeface="Wingdings" panose="05000000000000000000" pitchFamily="2" charset="2"/>
              <a:buChar char="v"/>
            </a:pPr>
            <a:r>
              <a:rPr lang="tr-TR" dirty="0">
                <a:latin typeface="Arial" panose="020B0604020202020204" pitchFamily="34" charset="0"/>
                <a:cs typeface="Arial" panose="020B0604020202020204" pitchFamily="34" charset="0"/>
              </a:rPr>
              <a:t>İşaret İşleme Laboratuvarı</a:t>
            </a:r>
          </a:p>
          <a:p>
            <a:pPr>
              <a:buFont typeface="Wingdings" panose="05000000000000000000" pitchFamily="2" charset="2"/>
              <a:buChar char="v"/>
            </a:pPr>
            <a:r>
              <a:rPr lang="tr-TR" dirty="0">
                <a:latin typeface="Arial" panose="020B0604020202020204" pitchFamily="34" charset="0"/>
                <a:cs typeface="Arial" panose="020B0604020202020204" pitchFamily="34" charset="0"/>
              </a:rPr>
              <a:t>Otomatik Kontrol Laboratuvarı</a:t>
            </a:r>
          </a:p>
          <a:p>
            <a:pPr>
              <a:buFont typeface="Wingdings" panose="05000000000000000000" pitchFamily="2" charset="2"/>
              <a:buChar char="v"/>
            </a:pPr>
            <a:r>
              <a:rPr lang="tr-TR" dirty="0">
                <a:latin typeface="Arial" panose="020B0604020202020204" pitchFamily="34" charset="0"/>
                <a:cs typeface="Arial" panose="020B0604020202020204" pitchFamily="34" charset="0"/>
              </a:rPr>
              <a:t>Sayısal Tasarım Laboratuvarı</a:t>
            </a:r>
          </a:p>
        </p:txBody>
      </p:sp>
      <p:pic>
        <p:nvPicPr>
          <p:cNvPr id="5" name="Resim 4">
            <a:extLst>
              <a:ext uri="{FF2B5EF4-FFF2-40B4-BE49-F238E27FC236}">
                <a16:creationId xmlns:a16="http://schemas.microsoft.com/office/drawing/2014/main" id="{A5453200-1248-4743-BD5E-993608D67344}"/>
              </a:ext>
            </a:extLst>
          </p:cNvPr>
          <p:cNvPicPr>
            <a:picLocks noChangeAspect="1"/>
          </p:cNvPicPr>
          <p:nvPr/>
        </p:nvPicPr>
        <p:blipFill>
          <a:blip r:embed="rId2"/>
          <a:stretch>
            <a:fillRect/>
          </a:stretch>
        </p:blipFill>
        <p:spPr>
          <a:xfrm>
            <a:off x="6471138" y="1690688"/>
            <a:ext cx="5455920" cy="4091940"/>
          </a:xfrm>
          <a:prstGeom prst="rect">
            <a:avLst/>
          </a:prstGeom>
        </p:spPr>
      </p:pic>
    </p:spTree>
    <p:extLst>
      <p:ext uri="{BB962C8B-B14F-4D97-AF65-F5344CB8AC3E}">
        <p14:creationId xmlns:p14="http://schemas.microsoft.com/office/powerpoint/2010/main" val="73675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802FED0-E569-4EBC-B53F-C0676AD9F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359" y="1638887"/>
            <a:ext cx="4943431" cy="33015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0542E4E7-EA12-472D-9516-7D135BA6C7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990"/>
          <a:stretch/>
        </p:blipFill>
        <p:spPr bwMode="auto">
          <a:xfrm>
            <a:off x="719911" y="1655592"/>
            <a:ext cx="5092117" cy="328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19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45491DB-6300-41DD-94F4-6CBA32069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89" y="1854565"/>
            <a:ext cx="4864207" cy="36481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1C561CCA-3FD7-4054-B87F-13B3C9D2C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221" y="1854565"/>
            <a:ext cx="5699625" cy="364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726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784B30-57C9-4D4F-1501-EDB257612FE1}"/>
              </a:ext>
            </a:extLst>
          </p:cNvPr>
          <p:cNvSpPr>
            <a:spLocks noGrp="1"/>
          </p:cNvSpPr>
          <p:nvPr>
            <p:ph type="title"/>
          </p:nvPr>
        </p:nvSpPr>
        <p:spPr>
          <a:xfrm>
            <a:off x="775116" y="515027"/>
            <a:ext cx="10794167" cy="2018312"/>
          </a:xfrm>
        </p:spPr>
        <p:txBody>
          <a:bodyPr>
            <a:noAutofit/>
          </a:bodyPr>
          <a:lstStyle/>
          <a:p>
            <a:pPr algn="just"/>
            <a:r>
              <a:rPr lang="tr-TR" sz="3200" dirty="0">
                <a:latin typeface="Arial" panose="020B0604020202020204" pitchFamily="34" charset="0"/>
                <a:cs typeface="Arial" panose="020B0604020202020204" pitchFamily="34" charset="0"/>
              </a:rPr>
              <a:t>Etkinlik, Duyurular ve Çağrılar, Haberler için </a:t>
            </a:r>
            <a:r>
              <a:rPr lang="tr-TR" sz="3200" dirty="0" err="1">
                <a:latin typeface="Arial" panose="020B0604020202020204" pitchFamily="34" charset="0"/>
                <a:cs typeface="Arial" panose="020B0604020202020204" pitchFamily="34" charset="0"/>
              </a:rPr>
              <a:t>ksueem</a:t>
            </a:r>
            <a:r>
              <a:rPr lang="tr-TR" sz="3200" dirty="0">
                <a:latin typeface="Arial" panose="020B0604020202020204" pitchFamily="34" charset="0"/>
                <a:cs typeface="Arial" panose="020B0604020202020204" pitchFamily="34" charset="0"/>
              </a:rPr>
              <a:t> resmi </a:t>
            </a:r>
            <a:r>
              <a:rPr lang="tr-TR" sz="3200" dirty="0" err="1">
                <a:latin typeface="Arial" panose="020B0604020202020204" pitchFamily="34" charset="0"/>
                <a:cs typeface="Arial" panose="020B0604020202020204" pitchFamily="34" charset="0"/>
              </a:rPr>
              <a:t>instagram</a:t>
            </a:r>
            <a:r>
              <a:rPr lang="tr-TR" sz="3200" dirty="0">
                <a:latin typeface="Arial" panose="020B0604020202020204" pitchFamily="34" charset="0"/>
                <a:cs typeface="Arial" panose="020B0604020202020204" pitchFamily="34" charset="0"/>
              </a:rPr>
              <a:t> hesabını takip edebilirsiniz ayrıca Bölüm web sayfasından da  </a:t>
            </a:r>
            <a:r>
              <a:rPr lang="tr-TR" sz="3200" dirty="0">
                <a:latin typeface="Arial" panose="020B0604020202020204" pitchFamily="34" charset="0"/>
                <a:cs typeface="Arial" panose="020B0604020202020204" pitchFamily="34" charset="0"/>
                <a:hlinkClick r:id="rId2"/>
              </a:rPr>
              <a:t>https://eem.ksu.edu.tr/</a:t>
            </a:r>
            <a:r>
              <a:rPr lang="tr-TR" sz="3200" dirty="0">
                <a:latin typeface="Arial" panose="020B0604020202020204" pitchFamily="34" charset="0"/>
                <a:cs typeface="Arial" panose="020B0604020202020204" pitchFamily="34" charset="0"/>
              </a:rPr>
              <a:t> ulaşabilirsiniz.</a:t>
            </a:r>
          </a:p>
        </p:txBody>
      </p:sp>
      <p:pic>
        <p:nvPicPr>
          <p:cNvPr id="5" name="İçerik Yer Tutucusu 4">
            <a:extLst>
              <a:ext uri="{FF2B5EF4-FFF2-40B4-BE49-F238E27FC236}">
                <a16:creationId xmlns:a16="http://schemas.microsoft.com/office/drawing/2014/main" id="{616844EE-243F-095F-CAFB-4DEAE1427ED0}"/>
              </a:ext>
            </a:extLst>
          </p:cNvPr>
          <p:cNvPicPr>
            <a:picLocks noGrp="1" noChangeAspect="1"/>
          </p:cNvPicPr>
          <p:nvPr>
            <p:ph sz="half" idx="1"/>
          </p:nvPr>
        </p:nvPicPr>
        <p:blipFill>
          <a:blip r:embed="rId3"/>
          <a:stretch>
            <a:fillRect/>
          </a:stretch>
        </p:blipFill>
        <p:spPr>
          <a:xfrm>
            <a:off x="914400" y="2803157"/>
            <a:ext cx="5181600" cy="3237344"/>
          </a:xfrm>
          <a:prstGeom prst="rect">
            <a:avLst/>
          </a:prstGeom>
        </p:spPr>
      </p:pic>
      <p:pic>
        <p:nvPicPr>
          <p:cNvPr id="7" name="İçerik Yer Tutucusu 6">
            <a:extLst>
              <a:ext uri="{FF2B5EF4-FFF2-40B4-BE49-F238E27FC236}">
                <a16:creationId xmlns:a16="http://schemas.microsoft.com/office/drawing/2014/main" id="{FE38233D-40BB-1CAD-B67C-1550E4E58A06}"/>
              </a:ext>
            </a:extLst>
          </p:cNvPr>
          <p:cNvPicPr>
            <a:picLocks noGrp="1" noChangeAspect="1"/>
          </p:cNvPicPr>
          <p:nvPr>
            <p:ph sz="half" idx="2"/>
          </p:nvPr>
        </p:nvPicPr>
        <p:blipFill>
          <a:blip r:embed="rId4"/>
          <a:stretch>
            <a:fillRect/>
          </a:stretch>
        </p:blipFill>
        <p:spPr>
          <a:xfrm>
            <a:off x="6172199" y="2803156"/>
            <a:ext cx="5406925" cy="3237343"/>
          </a:xfrm>
          <a:prstGeom prst="rect">
            <a:avLst/>
          </a:prstGeom>
        </p:spPr>
      </p:pic>
    </p:spTree>
    <p:extLst>
      <p:ext uri="{BB962C8B-B14F-4D97-AF65-F5344CB8AC3E}">
        <p14:creationId xmlns:p14="http://schemas.microsoft.com/office/powerpoint/2010/main" val="952498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6A80E2-1507-9D11-1352-BA918250D7A3}"/>
              </a:ext>
            </a:extLst>
          </p:cNvPr>
          <p:cNvSpPr>
            <a:spLocks noGrp="1"/>
          </p:cNvSpPr>
          <p:nvPr>
            <p:ph type="title"/>
          </p:nvPr>
        </p:nvSpPr>
        <p:spPr/>
        <p:txBody>
          <a:bodyPr/>
          <a:lstStyle/>
          <a:p>
            <a:r>
              <a:rPr lang="tr-TR" b="1" dirty="0">
                <a:latin typeface="Arial" panose="020B0604020202020204" pitchFamily="34" charset="0"/>
                <a:cs typeface="Arial" panose="020B0604020202020204" pitchFamily="34" charset="0"/>
              </a:rPr>
              <a:t>İLETİŞİM BİLGİLERİ</a:t>
            </a:r>
          </a:p>
        </p:txBody>
      </p:sp>
      <p:pic>
        <p:nvPicPr>
          <p:cNvPr id="5" name="İçerik Yer Tutucusu 4">
            <a:extLst>
              <a:ext uri="{FF2B5EF4-FFF2-40B4-BE49-F238E27FC236}">
                <a16:creationId xmlns:a16="http://schemas.microsoft.com/office/drawing/2014/main" id="{E73B01A1-0A23-011B-47F9-7277E1D545B4}"/>
              </a:ext>
            </a:extLst>
          </p:cNvPr>
          <p:cNvPicPr>
            <a:picLocks noGrp="1" noChangeAspect="1"/>
          </p:cNvPicPr>
          <p:nvPr>
            <p:ph idx="1"/>
          </p:nvPr>
        </p:nvPicPr>
        <p:blipFill>
          <a:blip r:embed="rId2"/>
          <a:stretch>
            <a:fillRect/>
          </a:stretch>
        </p:blipFill>
        <p:spPr>
          <a:xfrm>
            <a:off x="838200" y="1840490"/>
            <a:ext cx="6858942" cy="4162860"/>
          </a:xfrm>
        </p:spPr>
      </p:pic>
      <p:pic>
        <p:nvPicPr>
          <p:cNvPr id="7" name="Resim 6">
            <a:extLst>
              <a:ext uri="{FF2B5EF4-FFF2-40B4-BE49-F238E27FC236}">
                <a16:creationId xmlns:a16="http://schemas.microsoft.com/office/drawing/2014/main" id="{EEDC4433-CBA9-37A3-FDCC-A122F3AA208A}"/>
              </a:ext>
            </a:extLst>
          </p:cNvPr>
          <p:cNvPicPr>
            <a:picLocks noChangeAspect="1"/>
          </p:cNvPicPr>
          <p:nvPr/>
        </p:nvPicPr>
        <p:blipFill>
          <a:blip r:embed="rId3"/>
          <a:stretch>
            <a:fillRect/>
          </a:stretch>
        </p:blipFill>
        <p:spPr>
          <a:xfrm>
            <a:off x="7962314" y="1840490"/>
            <a:ext cx="2518117" cy="4162860"/>
          </a:xfrm>
          <a:prstGeom prst="rect">
            <a:avLst/>
          </a:prstGeom>
        </p:spPr>
      </p:pic>
    </p:spTree>
    <p:extLst>
      <p:ext uri="{BB962C8B-B14F-4D97-AF65-F5344CB8AC3E}">
        <p14:creationId xmlns:p14="http://schemas.microsoft.com/office/powerpoint/2010/main" val="277057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Arial" panose="020B0604020202020204" pitchFamily="34" charset="0"/>
                <a:cs typeface="Arial" panose="020B0604020202020204" pitchFamily="34" charset="0"/>
              </a:rPr>
              <a:t>DERS ALMA</a:t>
            </a:r>
          </a:p>
        </p:txBody>
      </p:sp>
      <p:sp>
        <p:nvSpPr>
          <p:cNvPr id="3" name="İçerik Yer Tutucusu 2"/>
          <p:cNvSpPr>
            <a:spLocks noGrp="1"/>
          </p:cNvSpPr>
          <p:nvPr>
            <p:ph idx="1"/>
          </p:nvPr>
        </p:nvSpPr>
        <p:spPr>
          <a:xfrm>
            <a:off x="838200" y="1473932"/>
            <a:ext cx="10515600" cy="4351338"/>
          </a:xfrm>
        </p:spPr>
        <p:txBody>
          <a:bodyPr>
            <a:noAutofit/>
          </a:bodyPr>
          <a:lstStyle/>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Öğrenciler, başarılı olamadıkları dersleri almak koşuluyla ve/veya not yükseltmek amacıyla tekrar aldıkları derslerle birlikte bulundukları yarıyıldan ders alabilirler. </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Üstten ders alma</a:t>
            </a:r>
          </a:p>
          <a:p>
            <a:pPr lvl="1" algn="just"/>
            <a:r>
              <a:rPr lang="tr-TR" dirty="0">
                <a:latin typeface="Arial" panose="020B0604020202020204" pitchFamily="34" charset="0"/>
                <a:cs typeface="Arial" panose="020B0604020202020204" pitchFamily="34" charset="0"/>
              </a:rPr>
              <a:t>Not ortalaması 2.50 ve üzeri ise üstten ders alabilirsiniz.</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Bir yarıyılda en fazla 46 AKTS kredi alınır.</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Birimler tarafından hazırlanan ders programında çakışan derslere ders kaydı yapılamaz.</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Bir dersten, FF, FD, YS, DS alan veya dersi normal dönemde alamayan öğrenciler, bu dersi verildiği ilk dönemde almak zorundadır. </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Bir dersin açılmaması veya programdan kaldırılması halinde, senato tarafından belirlenen derslerden birisini bölüme dilekçe verilerek seçilebilir.</a:t>
            </a:r>
          </a:p>
        </p:txBody>
      </p:sp>
    </p:spTree>
    <p:extLst>
      <p:ext uri="{BB962C8B-B14F-4D97-AF65-F5344CB8AC3E}">
        <p14:creationId xmlns:p14="http://schemas.microsoft.com/office/powerpoint/2010/main" val="1210768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Arial" panose="020B0604020202020204" pitchFamily="34" charset="0"/>
                <a:cs typeface="Arial" panose="020B0604020202020204" pitchFamily="34" charset="0"/>
              </a:rPr>
              <a:t>DERS</a:t>
            </a:r>
            <a:r>
              <a:rPr lang="tr-TR" dirty="0"/>
              <a:t> </a:t>
            </a:r>
            <a:r>
              <a:rPr lang="tr-TR" b="1" dirty="0">
                <a:latin typeface="Arial" panose="020B0604020202020204" pitchFamily="34" charset="0"/>
                <a:cs typeface="Arial" panose="020B0604020202020204" pitchFamily="34" charset="0"/>
              </a:rPr>
              <a:t>ALMA</a:t>
            </a:r>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Bir eğitim-öğretim yılında lisans programlarında her yarıyıl için ders ve uygulama kredisi 30 AKTS’ </a:t>
            </a:r>
            <a:r>
              <a:rPr lang="tr-TR" sz="2400" dirty="0" err="1">
                <a:latin typeface="Arial" panose="020B0604020202020204" pitchFamily="34" charset="0"/>
                <a:cs typeface="Arial" panose="020B0604020202020204" pitchFamily="34" charset="0"/>
              </a:rPr>
              <a:t>dir</a:t>
            </a:r>
            <a:r>
              <a:rPr lang="tr-TR" sz="2400" dirty="0">
                <a:latin typeface="Arial" panose="020B0604020202020204" pitchFamily="34" charset="0"/>
                <a:cs typeface="Arial" panose="020B0604020202020204" pitchFamily="34" charset="0"/>
              </a:rPr>
              <a:t>. </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Dört yıl olan programlarda toplam 240 AKTS’ </a:t>
            </a:r>
            <a:r>
              <a:rPr lang="tr-TR" sz="2400" dirty="0" err="1">
                <a:latin typeface="Arial" panose="020B0604020202020204" pitchFamily="34" charset="0"/>
                <a:cs typeface="Arial" panose="020B0604020202020204" pitchFamily="34" charset="0"/>
              </a:rPr>
              <a:t>dir</a:t>
            </a:r>
            <a:r>
              <a:rPr lang="tr-TR" sz="2400" dirty="0">
                <a:latin typeface="Arial" panose="020B0604020202020204" pitchFamily="34" charset="0"/>
                <a:cs typeface="Arial" panose="020B0604020202020204" pitchFamily="34" charset="0"/>
              </a:rPr>
              <a:t>.</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Teorik derslere en az %70, uygulamalara en az %80 oranında devamları zorunludur.</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Ancak, bir dersin devam ve varsa uygulamalarında başarılı olma şartlarını bir kez yerine getiren öğrencilerin bu dersi tekrar almaları durumunda derse devam koşulu aranmaz.</a:t>
            </a:r>
          </a:p>
          <a:p>
            <a:pPr>
              <a:buFont typeface="Wingdings" panose="05000000000000000000" pitchFamily="2" charset="2"/>
              <a:buChar char="§"/>
            </a:pPr>
            <a:endParaRPr lang="tr-TR" sz="2400" dirty="0"/>
          </a:p>
        </p:txBody>
      </p:sp>
    </p:spTree>
    <p:extLst>
      <p:ext uri="{BB962C8B-B14F-4D97-AF65-F5344CB8AC3E}">
        <p14:creationId xmlns:p14="http://schemas.microsoft.com/office/powerpoint/2010/main" val="3208829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atin typeface="Arial" panose="020B0604020202020204" pitchFamily="34" charset="0"/>
                <a:cs typeface="Arial" panose="020B0604020202020204" pitchFamily="34" charset="0"/>
              </a:rPr>
              <a:t>SINAVLAR</a:t>
            </a:r>
          </a:p>
        </p:txBody>
      </p:sp>
      <p:sp>
        <p:nvSpPr>
          <p:cNvPr id="3" name="İçerik Yer Tutucusu 2"/>
          <p:cNvSpPr>
            <a:spLocks noGrp="1"/>
          </p:cNvSpPr>
          <p:nvPr>
            <p:ph idx="1"/>
          </p:nvPr>
        </p:nvSpPr>
        <p:spPr>
          <a:xfrm>
            <a:off x="425476" y="1827072"/>
            <a:ext cx="11181806" cy="4639042"/>
          </a:xfrm>
        </p:spPr>
        <p:txBody>
          <a:bodyPr>
            <a:normAutofit fontScale="92500" lnSpcReduction="20000"/>
          </a:bodyPr>
          <a:lstStyle/>
          <a:p>
            <a:pPr algn="just">
              <a:buFont typeface="Wingdings" panose="05000000000000000000" pitchFamily="2" charset="2"/>
              <a:buChar char="v"/>
            </a:pPr>
            <a:r>
              <a:rPr lang="tr-TR" sz="2600" dirty="0">
                <a:latin typeface="Arial" panose="020B0604020202020204" pitchFamily="34" charset="0"/>
                <a:cs typeface="Arial" panose="020B0604020202020204" pitchFamily="34" charset="0"/>
              </a:rPr>
              <a:t> Ara sınav, mazeret sınavı, yarıyıl sonu sınavı, yılsonu sınavı, bütünleme sınavı ve tek ders sınavıdır.</a:t>
            </a:r>
          </a:p>
          <a:p>
            <a:pPr algn="just">
              <a:buFont typeface="Wingdings" panose="05000000000000000000" pitchFamily="2" charset="2"/>
              <a:buChar char="v"/>
            </a:pPr>
            <a:r>
              <a:rPr lang="tr-TR" sz="2600" dirty="0">
                <a:latin typeface="Arial" panose="020B0604020202020204" pitchFamily="34" charset="0"/>
                <a:cs typeface="Arial" panose="020B0604020202020204" pitchFamily="34" charset="0"/>
              </a:rPr>
              <a:t> Ara sınav (vize)</a:t>
            </a:r>
          </a:p>
          <a:p>
            <a:pPr algn="just">
              <a:buFont typeface="Wingdings" panose="05000000000000000000" pitchFamily="2" charset="2"/>
              <a:buChar char="v"/>
            </a:pPr>
            <a:r>
              <a:rPr lang="tr-TR" sz="2600" dirty="0">
                <a:latin typeface="Arial" panose="020B0604020202020204" pitchFamily="34" charset="0"/>
                <a:cs typeface="Arial" panose="020B0604020202020204" pitchFamily="34" charset="0"/>
              </a:rPr>
              <a:t> Yıl sonu sınavı (final)</a:t>
            </a:r>
          </a:p>
          <a:p>
            <a:pPr algn="just">
              <a:buFont typeface="Wingdings" panose="05000000000000000000" pitchFamily="2" charset="2"/>
              <a:buChar char="v"/>
            </a:pPr>
            <a:r>
              <a:rPr lang="tr-TR" sz="2600" dirty="0">
                <a:latin typeface="Arial" panose="020B0604020202020204" pitchFamily="34" charset="0"/>
                <a:cs typeface="Arial" panose="020B0604020202020204" pitchFamily="34" charset="0"/>
              </a:rPr>
              <a:t> Bütünleme Sınavı</a:t>
            </a:r>
          </a:p>
          <a:p>
            <a:pPr marL="228600" lvl="1" algn="just">
              <a:spcBef>
                <a:spcPts val="1000"/>
              </a:spcBef>
              <a:buFont typeface="Wingdings" panose="05000000000000000000" pitchFamily="2" charset="2"/>
              <a:buChar char="v"/>
            </a:pPr>
            <a:r>
              <a:rPr lang="tr-TR" sz="2600" dirty="0">
                <a:latin typeface="Arial" panose="020B0604020202020204" pitchFamily="34" charset="0"/>
                <a:cs typeface="Arial" panose="020B0604020202020204" pitchFamily="34" charset="0"/>
              </a:rPr>
              <a:t> Her yarıyılın sonunda başarısız, yetersiz ve şartlı başarı olduğunda (DC, DD, FD, FF, YS) bütünleme sınavına girebilir.</a:t>
            </a:r>
          </a:p>
          <a:p>
            <a:pPr marL="228600" lvl="1" algn="just">
              <a:spcBef>
                <a:spcPts val="1000"/>
              </a:spcBef>
              <a:buFont typeface="Wingdings" panose="05000000000000000000" pitchFamily="2" charset="2"/>
              <a:buChar char="v"/>
            </a:pPr>
            <a:r>
              <a:rPr lang="tr-TR" sz="2600" dirty="0">
                <a:latin typeface="Arial" panose="020B0604020202020204" pitchFamily="34" charset="0"/>
                <a:cs typeface="Arial" panose="020B0604020202020204" pitchFamily="34" charset="0"/>
              </a:rPr>
              <a:t> Bütünleme sınavlarının mazeret sınavı yoktur.</a:t>
            </a:r>
          </a:p>
          <a:p>
            <a:pPr algn="just">
              <a:buFont typeface="Wingdings" panose="05000000000000000000" pitchFamily="2" charset="2"/>
              <a:buChar char="v"/>
            </a:pPr>
            <a:r>
              <a:rPr lang="tr-TR" sz="2600" dirty="0">
                <a:latin typeface="Arial" panose="020B0604020202020204" pitchFamily="34" charset="0"/>
                <a:cs typeface="Arial" panose="020B0604020202020204" pitchFamily="34" charset="0"/>
              </a:rPr>
              <a:t> Mazeret Sınavı</a:t>
            </a:r>
          </a:p>
          <a:p>
            <a:pPr marL="228600" lvl="1" algn="just">
              <a:spcBef>
                <a:spcPts val="1000"/>
              </a:spcBef>
              <a:buFont typeface="Wingdings" panose="05000000000000000000" pitchFamily="2" charset="2"/>
              <a:buChar char="v"/>
            </a:pPr>
            <a:r>
              <a:rPr lang="tr-TR" sz="2600" dirty="0">
                <a:latin typeface="Arial" panose="020B0604020202020204" pitchFamily="34" charset="0"/>
                <a:cs typeface="Arial" panose="020B0604020202020204" pitchFamily="34" charset="0"/>
              </a:rPr>
              <a:t> Sadece ara sınavlar için uygulanmaktadır.</a:t>
            </a:r>
          </a:p>
          <a:p>
            <a:pPr marL="228600" lvl="1" algn="just">
              <a:spcBef>
                <a:spcPts val="1000"/>
              </a:spcBef>
              <a:buFont typeface="Wingdings" panose="05000000000000000000" pitchFamily="2" charset="2"/>
              <a:buChar char="v"/>
            </a:pPr>
            <a:r>
              <a:rPr lang="tr-TR" sz="2600" dirty="0">
                <a:latin typeface="Arial" panose="020B0604020202020204" pitchFamily="34" charset="0"/>
                <a:cs typeface="Arial" panose="020B0604020202020204" pitchFamily="34" charset="0"/>
              </a:rPr>
              <a:t> Mazeret durumunu beyan eden belgeyi, belge tarihinin ilk 5 günü içerisinde bölüm başkanlıklarına verilir ve yönetim kurulunun uygun görmesi halinde bir defaya mahsus mazeret sınavı hakkı tanımlanır</a:t>
            </a:r>
            <a:r>
              <a:rPr lang="tr-TR" dirty="0"/>
              <a:t>.</a:t>
            </a:r>
          </a:p>
        </p:txBody>
      </p:sp>
    </p:spTree>
    <p:extLst>
      <p:ext uri="{BB962C8B-B14F-4D97-AF65-F5344CB8AC3E}">
        <p14:creationId xmlns:p14="http://schemas.microsoft.com/office/powerpoint/2010/main" val="2249433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83A66E-F2EF-B540-B9C8-7BFD520BA654}"/>
              </a:ext>
            </a:extLst>
          </p:cNvPr>
          <p:cNvSpPr>
            <a:spLocks noGrp="1"/>
          </p:cNvSpPr>
          <p:nvPr>
            <p:ph type="title"/>
          </p:nvPr>
        </p:nvSpPr>
        <p:spPr/>
        <p:txBody>
          <a:bodyPr>
            <a:normAutofit/>
          </a:bodyPr>
          <a:lstStyle/>
          <a:p>
            <a:r>
              <a:rPr lang="tr-TR" b="1" dirty="0">
                <a:latin typeface="Arial" panose="020B0604020202020204" pitchFamily="34" charset="0"/>
                <a:cs typeface="Arial" panose="020B0604020202020204" pitchFamily="34" charset="0"/>
              </a:rPr>
              <a:t>SINAVLAR ve İHLALLER</a:t>
            </a:r>
          </a:p>
        </p:txBody>
      </p:sp>
      <p:sp>
        <p:nvSpPr>
          <p:cNvPr id="3" name="İçerik Yer Tutucusu 2">
            <a:extLst>
              <a:ext uri="{FF2B5EF4-FFF2-40B4-BE49-F238E27FC236}">
                <a16:creationId xmlns:a16="http://schemas.microsoft.com/office/drawing/2014/main" id="{79AC012B-8D3F-4431-2E4E-B65DF3A0B93F}"/>
              </a:ext>
            </a:extLst>
          </p:cNvPr>
          <p:cNvSpPr>
            <a:spLocks noGrp="1"/>
          </p:cNvSpPr>
          <p:nvPr>
            <p:ph idx="1"/>
          </p:nvPr>
        </p:nvSpPr>
        <p:spPr/>
        <p:txBody>
          <a:bodyPr>
            <a:normAutofit fontScale="77500" lnSpcReduction="20000"/>
          </a:bodyPr>
          <a:lstStyle/>
          <a:p>
            <a:pPr algn="just">
              <a:lnSpc>
                <a:spcPct val="120000"/>
              </a:lnSpc>
              <a:buFont typeface="Wingdings" panose="05000000000000000000" pitchFamily="2" charset="2"/>
              <a:buChar char="v"/>
            </a:pPr>
            <a:r>
              <a:rPr lang="tr-TR" dirty="0">
                <a:latin typeface="Arial" panose="020B0604020202020204" pitchFamily="34" charset="0"/>
                <a:cs typeface="Arial" panose="020B0604020202020204" pitchFamily="34" charset="0"/>
              </a:rPr>
              <a:t> Sınavlara 15 dakikadan fazla geç kalan öğrenciler sınava alınmayacaktır ve ilk 15 dakika sınavdan çıkılmayacaktır.</a:t>
            </a:r>
          </a:p>
          <a:p>
            <a:pPr algn="just">
              <a:lnSpc>
                <a:spcPct val="120000"/>
              </a:lnSpc>
              <a:buFont typeface="Wingdings" panose="05000000000000000000" pitchFamily="2" charset="2"/>
              <a:buChar char="v"/>
            </a:pPr>
            <a:r>
              <a:rPr lang="tr-TR" dirty="0">
                <a:latin typeface="Arial" panose="020B0604020202020204" pitchFamily="34" charset="0"/>
                <a:cs typeface="Arial" panose="020B0604020202020204" pitchFamily="34" charset="0"/>
              </a:rPr>
              <a:t> Cep telefonuyla sınavlara girmek yasaktır. Telefonunuz sınav sırasında yanınızda görüldüğü takdirde kopya işlemi yapılacaktır.</a:t>
            </a:r>
          </a:p>
          <a:p>
            <a:pPr algn="just">
              <a:lnSpc>
                <a:spcPct val="120000"/>
              </a:lnSpc>
              <a:buFont typeface="Wingdings" panose="05000000000000000000" pitchFamily="2" charset="2"/>
              <a:buChar char="v"/>
            </a:pPr>
            <a:r>
              <a:rPr lang="tr-TR" dirty="0">
                <a:latin typeface="Arial" panose="020B0604020202020204" pitchFamily="34" charset="0"/>
                <a:cs typeface="Arial" panose="020B0604020202020204" pitchFamily="34" charset="0"/>
              </a:rPr>
              <a:t> Sınav sırasında herhangi bir şey (kalem, silgi, hesap makinesi gibi) alışverişi yasaktır. Her öğrenci ihtiyaç duyulan araç gereci kendi temin etmek zorundadır.</a:t>
            </a:r>
          </a:p>
          <a:p>
            <a:pPr algn="just">
              <a:lnSpc>
                <a:spcPct val="120000"/>
              </a:lnSpc>
              <a:buFont typeface="Wingdings" panose="05000000000000000000" pitchFamily="2" charset="2"/>
              <a:buChar char="v"/>
            </a:pPr>
            <a:r>
              <a:rPr lang="tr-TR" dirty="0">
                <a:latin typeface="Arial" panose="020B0604020202020204" pitchFamily="34" charset="0"/>
                <a:cs typeface="Arial" panose="020B0604020202020204" pitchFamily="34" charset="0"/>
              </a:rPr>
              <a:t> Sınavlarda tek yetkili sınav görevlileridir ve öğrenciler sınav görevlilerinin her türlü uyarısına uymak zorundadırlar.</a:t>
            </a:r>
          </a:p>
          <a:p>
            <a:pPr algn="just">
              <a:lnSpc>
                <a:spcPct val="120000"/>
              </a:lnSpc>
              <a:buFont typeface="Wingdings" panose="05000000000000000000" pitchFamily="2" charset="2"/>
              <a:buChar char="v"/>
            </a:pPr>
            <a:r>
              <a:rPr lang="tr-TR" dirty="0">
                <a:latin typeface="Arial" panose="020B0604020202020204" pitchFamily="34" charset="0"/>
                <a:cs typeface="Arial" panose="020B0604020202020204" pitchFamily="34" charset="0"/>
              </a:rPr>
              <a:t> Disiplin yönetmeliğinde belirtilen aşağıdaki durumlardan biriyle karşılaşıldığında;</a:t>
            </a:r>
          </a:p>
          <a:p>
            <a:pPr lvl="1" algn="just">
              <a:lnSpc>
                <a:spcPct val="120000"/>
              </a:lnSpc>
            </a:pPr>
            <a:r>
              <a:rPr lang="tr-TR" dirty="0">
                <a:latin typeface="Arial" panose="020B0604020202020204" pitchFamily="34" charset="0"/>
                <a:cs typeface="Arial" panose="020B0604020202020204" pitchFamily="34" charset="0"/>
              </a:rPr>
              <a:t>Madde 5-d) Sınavlarda kopyaya teşebbüs etmek,</a:t>
            </a:r>
          </a:p>
          <a:p>
            <a:pPr lvl="1" algn="just">
              <a:lnSpc>
                <a:spcPct val="120000"/>
              </a:lnSpc>
            </a:pPr>
            <a:r>
              <a:rPr lang="tr-TR" dirty="0">
                <a:latin typeface="Arial" panose="020B0604020202020204" pitchFamily="34" charset="0"/>
                <a:cs typeface="Arial" panose="020B0604020202020204" pitchFamily="34" charset="0"/>
              </a:rPr>
              <a:t>Madde 7-e) Sınavlarda kopya çekmek veya çektirmek,</a:t>
            </a:r>
          </a:p>
          <a:p>
            <a:pPr algn="just">
              <a:lnSpc>
                <a:spcPct val="120000"/>
              </a:lnSpc>
              <a:buFont typeface="Wingdings" panose="05000000000000000000" pitchFamily="2" charset="2"/>
              <a:buChar char="v"/>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87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FB96C5-73A6-1AD1-C4A4-0CA11F03C220}"/>
              </a:ext>
            </a:extLst>
          </p:cNvPr>
          <p:cNvSpPr>
            <a:spLocks noGrp="1"/>
          </p:cNvSpPr>
          <p:nvPr>
            <p:ph type="title"/>
          </p:nvPr>
        </p:nvSpPr>
        <p:spPr/>
        <p:txBody>
          <a:bodyPr>
            <a:normAutofit/>
          </a:bodyPr>
          <a:lstStyle/>
          <a:p>
            <a:r>
              <a:rPr lang="tr-TR" b="1" dirty="0">
                <a:effectLst>
                  <a:outerShdw blurRad="38100" dist="38100" dir="2700000" algn="tl">
                    <a:srgbClr val="C0C0C0"/>
                  </a:outerShdw>
                </a:effectLst>
                <a:latin typeface="Verdana" pitchFamily="34" charset="0"/>
              </a:rPr>
              <a:t>MÜHENDİSLİK NEDİR ?</a:t>
            </a:r>
            <a:endParaRPr lang="tr-TR" dirty="0"/>
          </a:p>
        </p:txBody>
      </p:sp>
      <p:sp>
        <p:nvSpPr>
          <p:cNvPr id="3" name="İçerik Yer Tutucusu 2">
            <a:extLst>
              <a:ext uri="{FF2B5EF4-FFF2-40B4-BE49-F238E27FC236}">
                <a16:creationId xmlns:a16="http://schemas.microsoft.com/office/drawing/2014/main" id="{2CDC4C18-769E-68AB-084C-50544904B591}"/>
              </a:ext>
            </a:extLst>
          </p:cNvPr>
          <p:cNvSpPr>
            <a:spLocks noGrp="1"/>
          </p:cNvSpPr>
          <p:nvPr>
            <p:ph idx="1"/>
          </p:nvPr>
        </p:nvSpPr>
        <p:spPr/>
        <p:txBody>
          <a:bodyPr/>
          <a:lstStyle/>
          <a:p>
            <a:pPr marL="0" indent="0" algn="just">
              <a:buNone/>
            </a:pPr>
            <a:r>
              <a:rPr lang="tr-TR" sz="2800" dirty="0"/>
              <a:t>Mühendislik, bilim ve matematiksel prensipleri, tecrübe ve yaratıcılığı kullanarak doğal kaynaklardan insana faydalı ürünler ortaya koyma, teknolojiyi insanlık yararına uygulama eylemidir.</a:t>
            </a:r>
          </a:p>
          <a:p>
            <a:pPr marL="0" indent="0">
              <a:buNone/>
            </a:pPr>
            <a:endParaRPr lang="tr-TR" sz="2800" dirty="0"/>
          </a:p>
          <a:p>
            <a:endParaRPr lang="tr-TR" dirty="0"/>
          </a:p>
        </p:txBody>
      </p:sp>
      <p:pic>
        <p:nvPicPr>
          <p:cNvPr id="2052" name="Picture 4" descr="Elektrik Elektronik Mühendisliği | Hasan Kalyoncu Üniversitesi | Gaziantep">
            <a:extLst>
              <a:ext uri="{FF2B5EF4-FFF2-40B4-BE49-F238E27FC236}">
                <a16:creationId xmlns:a16="http://schemas.microsoft.com/office/drawing/2014/main" id="{3E3DCF27-DE0A-4890-82BC-F8D862D47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871" y="3137083"/>
            <a:ext cx="5433442" cy="345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05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49287" y="1257275"/>
            <a:ext cx="10058400" cy="549738"/>
          </a:xfrm>
        </p:spPr>
        <p:txBody>
          <a:bodyPr>
            <a:normAutofit fontScale="90000"/>
          </a:bodyPr>
          <a:lstStyle/>
          <a:p>
            <a:r>
              <a:rPr lang="tr-TR" sz="4900" b="1" dirty="0">
                <a:latin typeface="Arial" panose="020B0604020202020204" pitchFamily="34" charset="0"/>
                <a:cs typeface="Arial" panose="020B0604020202020204" pitchFamily="34" charset="0"/>
              </a:rPr>
              <a:t>SINAVLAR</a:t>
            </a:r>
            <a:r>
              <a:rPr lang="tr-TR" dirty="0"/>
              <a:t> </a:t>
            </a:r>
            <a:r>
              <a:rPr lang="tr-TR" sz="4900" b="1" dirty="0">
                <a:latin typeface="Arial" panose="020B0604020202020204" pitchFamily="34" charset="0"/>
                <a:cs typeface="Arial" panose="020B0604020202020204" pitchFamily="34" charset="0"/>
              </a:rPr>
              <a:t>-</a:t>
            </a:r>
            <a:r>
              <a:rPr lang="tr-TR" dirty="0"/>
              <a:t> </a:t>
            </a:r>
            <a:r>
              <a:rPr lang="tr-TR" sz="4900" b="1" dirty="0">
                <a:latin typeface="Arial" panose="020B0604020202020204" pitchFamily="34" charset="0"/>
                <a:cs typeface="Arial" panose="020B0604020202020204" pitchFamily="34" charset="0"/>
              </a:rPr>
              <a:t>İHLALLER</a:t>
            </a:r>
          </a:p>
        </p:txBody>
      </p:sp>
      <p:sp>
        <p:nvSpPr>
          <p:cNvPr id="3" name="İçerik Yer Tutucusu 2"/>
          <p:cNvSpPr>
            <a:spLocks noGrp="1"/>
          </p:cNvSpPr>
          <p:nvPr>
            <p:ph idx="1"/>
          </p:nvPr>
        </p:nvSpPr>
        <p:spPr>
          <a:xfrm>
            <a:off x="684313" y="2677322"/>
            <a:ext cx="10823374" cy="1503355"/>
          </a:xfrm>
        </p:spPr>
        <p:txBody>
          <a:bodyPr>
            <a:noAutofit/>
          </a:bodyPr>
          <a:lstStyle/>
          <a:p>
            <a:pPr lvl="1" algn="just">
              <a:lnSpc>
                <a:spcPct val="100000"/>
              </a:lnSpc>
            </a:pPr>
            <a:r>
              <a:rPr lang="tr-TR" sz="1600" dirty="0">
                <a:latin typeface="Arial" panose="020B0604020202020204" pitchFamily="34" charset="0"/>
                <a:cs typeface="Arial" panose="020B0604020202020204" pitchFamily="34" charset="0"/>
              </a:rPr>
              <a:t>Madde 8-d) Sınavlarda tehditle kopya çekmek, kopya çeken öğrencilerin sınav salonundan çıkarılmasına engel olmak, kendi yerine başkasını sınava sokmak veya başkasının yerine sınava girmek, hiçbir müsamaha gösterilmeden disiplin yönetmeliği uygulanacaktır</a:t>
            </a:r>
            <a:r>
              <a:rPr lang="tr-T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16303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55D11D-E127-ACE0-BAD0-7835AE5EFD25}"/>
              </a:ext>
            </a:extLst>
          </p:cNvPr>
          <p:cNvSpPr>
            <a:spLocks noGrp="1"/>
          </p:cNvSpPr>
          <p:nvPr>
            <p:ph type="title"/>
          </p:nvPr>
        </p:nvSpPr>
        <p:spPr/>
        <p:txBody>
          <a:bodyPr/>
          <a:lstStyle/>
          <a:p>
            <a:r>
              <a:rPr lang="tr-TR" b="1" dirty="0">
                <a:latin typeface="Arial" panose="020B0604020202020204" pitchFamily="34" charset="0"/>
                <a:cs typeface="Arial" panose="020B0604020202020204" pitchFamily="34" charset="0"/>
              </a:rPr>
              <a:t>MÜHENDİSLİK TASARIMI</a:t>
            </a:r>
            <a:endParaRPr lang="tr-TR"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B47E9C64-B342-595D-1142-2E86E065EFC0}"/>
              </a:ext>
            </a:extLst>
          </p:cNvPr>
          <p:cNvSpPr>
            <a:spLocks noGrp="1"/>
          </p:cNvSpPr>
          <p:nvPr>
            <p:ph sz="half" idx="1"/>
          </p:nvPr>
        </p:nvSpPr>
        <p:spPr>
          <a:xfrm>
            <a:off x="838200" y="1690688"/>
            <a:ext cx="5181600" cy="4802187"/>
          </a:xfrm>
        </p:spPr>
        <p:txBody>
          <a:bodyPr>
            <a:normAutofit fontScale="70000" lnSpcReduction="20000"/>
          </a:bodyPr>
          <a:lstStyle/>
          <a:p>
            <a:pPr algn="just">
              <a:lnSpc>
                <a:spcPct val="120000"/>
              </a:lnSpc>
              <a:buFont typeface="Wingdings" panose="05000000000000000000" pitchFamily="2" charset="2"/>
              <a:buChar char="v"/>
            </a:pPr>
            <a:r>
              <a:rPr lang="tr-TR" sz="2600" dirty="0">
                <a:latin typeface="Arial" panose="020B0604020202020204" pitchFamily="34" charset="0"/>
                <a:cs typeface="Arial" panose="020B0604020202020204" pitchFamily="34" charset="0"/>
              </a:rPr>
              <a:t>Mühendislik Tasarımı dersinin  amacı; 7 ve 8. Yarıyıl öğrencilerinin bilgi kaynaklarına ulaşma, çeşitli yöntemlerle bilgi derleme, mevcut bilgilerini de katarak bu bilgileri değerlendirip tez yazma ve proje hazırlama konularında teorik ve uygulamalı çalışmalar yaparak bölümleri ile ilgili alanlarda bilgi ve becerilerini geliştirmektir.</a:t>
            </a:r>
          </a:p>
          <a:p>
            <a:pPr algn="just">
              <a:lnSpc>
                <a:spcPct val="120000"/>
              </a:lnSpc>
              <a:buFont typeface="Wingdings" panose="05000000000000000000" pitchFamily="2" charset="2"/>
              <a:buChar char="v"/>
            </a:pPr>
            <a:r>
              <a:rPr lang="tr-TR" sz="2600" dirty="0">
                <a:latin typeface="Arial" panose="020B0604020202020204" pitchFamily="34" charset="0"/>
                <a:cs typeface="Arial" panose="020B0604020202020204" pitchFamily="34" charset="0"/>
              </a:rPr>
              <a:t>Mühendislik Tasarımı çalışması görevli öğretim üyesi tarafından yönlendirilir. Gelişmeler haftalık olarak izlenir.</a:t>
            </a:r>
          </a:p>
          <a:p>
            <a:pPr algn="just">
              <a:lnSpc>
                <a:spcPct val="120000"/>
              </a:lnSpc>
              <a:buFont typeface="Wingdings" panose="05000000000000000000" pitchFamily="2" charset="2"/>
              <a:buChar char="v"/>
            </a:pPr>
            <a:r>
              <a:rPr lang="tr-TR" sz="2600" dirty="0">
                <a:latin typeface="Arial" panose="020B0604020202020204" pitchFamily="34" charset="0"/>
                <a:cs typeface="Arial" panose="020B0604020202020204" pitchFamily="34" charset="0"/>
              </a:rPr>
              <a:t>Mühendislik Tasarımı olarak sunulacak çalışma bölüm başkanlığınca belirlenen bir program dahilinde finallerden sonraki haftada öğrenci tarafından bir seminer şeklinde sunulur</a:t>
            </a:r>
            <a:r>
              <a:rPr lang="tr-TR" sz="2800" dirty="0"/>
              <a:t>.</a:t>
            </a:r>
          </a:p>
          <a:p>
            <a:endParaRPr lang="tr-TR" dirty="0"/>
          </a:p>
        </p:txBody>
      </p:sp>
      <p:pic>
        <p:nvPicPr>
          <p:cNvPr id="5" name="İçerik Yer Tutucusu 4">
            <a:extLst>
              <a:ext uri="{FF2B5EF4-FFF2-40B4-BE49-F238E27FC236}">
                <a16:creationId xmlns:a16="http://schemas.microsoft.com/office/drawing/2014/main" id="{62221B88-840C-946D-2B43-5420B28D7479}"/>
              </a:ext>
            </a:extLst>
          </p:cNvPr>
          <p:cNvPicPr>
            <a:picLocks noGrp="1" noChangeAspect="1"/>
          </p:cNvPicPr>
          <p:nvPr>
            <p:ph sz="half" idx="2"/>
          </p:nvPr>
        </p:nvPicPr>
        <p:blipFill>
          <a:blip r:embed="rId2"/>
          <a:stretch>
            <a:fillRect/>
          </a:stretch>
        </p:blipFill>
        <p:spPr>
          <a:xfrm>
            <a:off x="6096000" y="1690688"/>
            <a:ext cx="5812622" cy="4555129"/>
          </a:xfrm>
          <a:prstGeom prst="rect">
            <a:avLst/>
          </a:prstGeom>
        </p:spPr>
      </p:pic>
    </p:spTree>
    <p:extLst>
      <p:ext uri="{BB962C8B-B14F-4D97-AF65-F5344CB8AC3E}">
        <p14:creationId xmlns:p14="http://schemas.microsoft.com/office/powerpoint/2010/main" val="1881399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Arial" panose="020B0604020202020204" pitchFamily="34" charset="0"/>
                <a:cs typeface="Arial" panose="020B0604020202020204" pitchFamily="34" charset="0"/>
              </a:rPr>
              <a:t>YAZ OKULU</a:t>
            </a:r>
          </a:p>
        </p:txBody>
      </p:sp>
      <p:sp>
        <p:nvSpPr>
          <p:cNvPr id="3" name="İçerik Yer Tutucusu 2"/>
          <p:cNvSpPr>
            <a:spLocks noGrp="1"/>
          </p:cNvSpPr>
          <p:nvPr>
            <p:ph idx="1"/>
          </p:nvPr>
        </p:nvSpPr>
        <p:spPr/>
        <p:txBody>
          <a:bodyPr>
            <a:normAutofit/>
          </a:bodyPr>
          <a:lstStyle/>
          <a:p>
            <a:pPr algn="just">
              <a:lnSpc>
                <a:spcPct val="100000"/>
              </a:lnSpc>
              <a:buFont typeface="Wingdings" panose="05000000000000000000" pitchFamily="2" charset="2"/>
              <a:buChar char="v"/>
            </a:pPr>
            <a:r>
              <a:rPr lang="tr-TR" sz="2400" dirty="0">
                <a:latin typeface="Arial" panose="020B0604020202020204" pitchFamily="34" charset="0"/>
                <a:cs typeface="Arial" panose="020B0604020202020204" pitchFamily="34" charset="0"/>
              </a:rPr>
              <a:t> Yaz öğretiminde bir öğrenci, varsa ön şartını sağlamış olmak koşuluyla, kendi müfredatından 16 (</a:t>
            </a:r>
            <a:r>
              <a:rPr lang="tr-TR" sz="2400" dirty="0" err="1">
                <a:latin typeface="Arial" panose="020B0604020202020204" pitchFamily="34" charset="0"/>
                <a:cs typeface="Arial" panose="020B0604020202020204" pitchFamily="34" charset="0"/>
              </a:rPr>
              <a:t>onaltı</a:t>
            </a:r>
            <a:r>
              <a:rPr lang="tr-TR" sz="2400" dirty="0">
                <a:latin typeface="Arial" panose="020B0604020202020204" pitchFamily="34" charset="0"/>
                <a:cs typeface="Arial" panose="020B0604020202020204" pitchFamily="34" charset="0"/>
              </a:rPr>
              <a:t>) ders saatini aşmamak üzere ders alabilir.</a:t>
            </a:r>
          </a:p>
          <a:p>
            <a:pPr algn="just">
              <a:lnSpc>
                <a:spcPct val="100000"/>
              </a:lnSpc>
              <a:buFont typeface="Wingdings" panose="05000000000000000000" pitchFamily="2" charset="2"/>
              <a:buChar char="v"/>
            </a:pPr>
            <a:r>
              <a:rPr lang="tr-TR" sz="2400" dirty="0">
                <a:latin typeface="Arial" panose="020B0604020202020204" pitchFamily="34" charset="0"/>
                <a:cs typeface="Arial" panose="020B0604020202020204" pitchFamily="34" charset="0"/>
              </a:rPr>
              <a:t> Yaz döneminde bir dersin açılabilmesi için gerekli en az öğrenci sayısı 15’in altında olamaz. Açılan dersler akademik takvimde belirtilen tarihlerde </a:t>
            </a:r>
            <a:r>
              <a:rPr lang="tr-TR" sz="2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http://oidb.ksu.edu.tr/</a:t>
            </a:r>
            <a:r>
              <a:rPr lang="tr-TR" sz="2400" dirty="0">
                <a:latin typeface="Arial" panose="020B0604020202020204" pitchFamily="34" charset="0"/>
                <a:cs typeface="Arial" panose="020B0604020202020204" pitchFamily="34" charset="0"/>
              </a:rPr>
              <a:t> web sayfamızda ilan edilecektir.</a:t>
            </a:r>
          </a:p>
          <a:p>
            <a:pPr algn="just">
              <a:lnSpc>
                <a:spcPct val="100000"/>
              </a:lnSpc>
              <a:buFont typeface="Wingdings" panose="05000000000000000000" pitchFamily="2" charset="2"/>
              <a:buChar char="v"/>
            </a:pPr>
            <a:r>
              <a:rPr lang="tr-TR" sz="2400" dirty="0">
                <a:latin typeface="Arial" panose="020B0604020202020204" pitchFamily="34" charset="0"/>
                <a:cs typeface="Arial" panose="020B0604020202020204" pitchFamily="34" charset="0"/>
              </a:rPr>
              <a:t> Staj dersi yaz okulundan alınabilir ancak staj için en az 15 (</a:t>
            </a:r>
            <a:r>
              <a:rPr lang="tr-TR" sz="2400" dirty="0" err="1">
                <a:latin typeface="Arial" panose="020B0604020202020204" pitchFamily="34" charset="0"/>
                <a:cs typeface="Arial" panose="020B0604020202020204" pitchFamily="34" charset="0"/>
              </a:rPr>
              <a:t>onbeş</a:t>
            </a:r>
            <a:r>
              <a:rPr lang="tr-TR" sz="2400" dirty="0">
                <a:latin typeface="Arial" panose="020B0604020202020204" pitchFamily="34" charset="0"/>
                <a:cs typeface="Arial" panose="020B0604020202020204" pitchFamily="34" charset="0"/>
              </a:rPr>
              <a:t>) öğrenci sınırlaması aranmaz</a:t>
            </a:r>
            <a:r>
              <a:rPr lang="tr-TR" sz="2400" dirty="0"/>
              <a:t>.</a:t>
            </a:r>
          </a:p>
        </p:txBody>
      </p:sp>
    </p:spTree>
    <p:extLst>
      <p:ext uri="{BB962C8B-B14F-4D97-AF65-F5344CB8AC3E}">
        <p14:creationId xmlns:p14="http://schemas.microsoft.com/office/powerpoint/2010/main" val="4129765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1038344"/>
          </a:xfrm>
        </p:spPr>
        <p:txBody>
          <a:bodyPr/>
          <a:lstStyle/>
          <a:p>
            <a:pPr algn="ctr"/>
            <a:r>
              <a:rPr lang="tr-TR" dirty="0">
                <a:latin typeface="Arial" panose="020B0604020202020204" pitchFamily="34" charset="0"/>
                <a:cs typeface="Arial" panose="020B0604020202020204" pitchFamily="34" charset="0"/>
              </a:rPr>
              <a:t>HARF NOTU</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57612798"/>
              </p:ext>
            </p:extLst>
          </p:nvPr>
        </p:nvGraphicFramePr>
        <p:xfrm>
          <a:off x="1097280" y="1324948"/>
          <a:ext cx="9710628" cy="4754880"/>
        </p:xfrm>
        <a:graphic>
          <a:graphicData uri="http://schemas.openxmlformats.org/drawingml/2006/table">
            <a:tbl>
              <a:tblPr firstRow="1" bandRow="1">
                <a:tableStyleId>{5C22544A-7EE6-4342-B048-85BDC9FD1C3A}</a:tableStyleId>
              </a:tblPr>
              <a:tblGrid>
                <a:gridCol w="2427657">
                  <a:extLst>
                    <a:ext uri="{9D8B030D-6E8A-4147-A177-3AD203B41FA5}">
                      <a16:colId xmlns:a16="http://schemas.microsoft.com/office/drawing/2014/main" val="908918419"/>
                    </a:ext>
                  </a:extLst>
                </a:gridCol>
                <a:gridCol w="2427657">
                  <a:extLst>
                    <a:ext uri="{9D8B030D-6E8A-4147-A177-3AD203B41FA5}">
                      <a16:colId xmlns:a16="http://schemas.microsoft.com/office/drawing/2014/main" val="958317327"/>
                    </a:ext>
                  </a:extLst>
                </a:gridCol>
                <a:gridCol w="2427657">
                  <a:extLst>
                    <a:ext uri="{9D8B030D-6E8A-4147-A177-3AD203B41FA5}">
                      <a16:colId xmlns:a16="http://schemas.microsoft.com/office/drawing/2014/main" val="339753138"/>
                    </a:ext>
                  </a:extLst>
                </a:gridCol>
                <a:gridCol w="2427657">
                  <a:extLst>
                    <a:ext uri="{9D8B030D-6E8A-4147-A177-3AD203B41FA5}">
                      <a16:colId xmlns:a16="http://schemas.microsoft.com/office/drawing/2014/main" val="3478478941"/>
                    </a:ext>
                  </a:extLst>
                </a:gridCol>
              </a:tblGrid>
              <a:tr h="340867">
                <a:tc>
                  <a:txBody>
                    <a:bodyPr/>
                    <a:lstStyle/>
                    <a:p>
                      <a:r>
                        <a:rPr lang="tr-TR" dirty="0"/>
                        <a:t>Harfli</a:t>
                      </a:r>
                      <a:r>
                        <a:rPr lang="tr-TR" baseline="0" dirty="0"/>
                        <a:t> Notu</a:t>
                      </a:r>
                      <a:endParaRPr lang="tr-TR" dirty="0"/>
                    </a:p>
                  </a:txBody>
                  <a:tcPr/>
                </a:tc>
                <a:tc>
                  <a:txBody>
                    <a:bodyPr/>
                    <a:lstStyle/>
                    <a:p>
                      <a:r>
                        <a:rPr lang="tr-TR" dirty="0"/>
                        <a:t>Başarı Notu</a:t>
                      </a:r>
                    </a:p>
                  </a:txBody>
                  <a:tcPr/>
                </a:tc>
                <a:tc>
                  <a:txBody>
                    <a:bodyPr/>
                    <a:lstStyle/>
                    <a:p>
                      <a:r>
                        <a:rPr lang="tr-TR" dirty="0"/>
                        <a:t>Değerlendirme</a:t>
                      </a:r>
                    </a:p>
                  </a:txBody>
                  <a:tcPr/>
                </a:tc>
                <a:tc>
                  <a:txBody>
                    <a:bodyPr/>
                    <a:lstStyle/>
                    <a:p>
                      <a:r>
                        <a:rPr lang="tr-TR" dirty="0"/>
                        <a:t>Puan</a:t>
                      </a:r>
                    </a:p>
                  </a:txBody>
                  <a:tcPr/>
                </a:tc>
                <a:extLst>
                  <a:ext uri="{0D108BD9-81ED-4DB2-BD59-A6C34878D82A}">
                    <a16:rowId xmlns:a16="http://schemas.microsoft.com/office/drawing/2014/main" val="409033121"/>
                  </a:ext>
                </a:extLst>
              </a:tr>
              <a:tr h="340867">
                <a:tc>
                  <a:txBody>
                    <a:bodyPr/>
                    <a:lstStyle/>
                    <a:p>
                      <a:r>
                        <a:rPr lang="tr-TR" dirty="0"/>
                        <a:t>AA</a:t>
                      </a:r>
                    </a:p>
                  </a:txBody>
                  <a:tcPr/>
                </a:tc>
                <a:tc>
                  <a:txBody>
                    <a:bodyPr/>
                    <a:lstStyle/>
                    <a:p>
                      <a:r>
                        <a:rPr lang="tr-TR" dirty="0"/>
                        <a:t>4.00</a:t>
                      </a:r>
                    </a:p>
                  </a:txBody>
                  <a:tcPr/>
                </a:tc>
                <a:tc>
                  <a:txBody>
                    <a:bodyPr/>
                    <a:lstStyle/>
                    <a:p>
                      <a:r>
                        <a:rPr lang="tr-TR" dirty="0"/>
                        <a:t>MÜKEMMEL</a:t>
                      </a:r>
                    </a:p>
                  </a:txBody>
                  <a:tcPr/>
                </a:tc>
                <a:tc>
                  <a:txBody>
                    <a:bodyPr/>
                    <a:lstStyle/>
                    <a:p>
                      <a:r>
                        <a:rPr lang="tr-TR" dirty="0"/>
                        <a:t>90-100</a:t>
                      </a:r>
                    </a:p>
                  </a:txBody>
                  <a:tcPr/>
                </a:tc>
                <a:extLst>
                  <a:ext uri="{0D108BD9-81ED-4DB2-BD59-A6C34878D82A}">
                    <a16:rowId xmlns:a16="http://schemas.microsoft.com/office/drawing/2014/main" val="4202469004"/>
                  </a:ext>
                </a:extLst>
              </a:tr>
              <a:tr h="340867">
                <a:tc>
                  <a:txBody>
                    <a:bodyPr/>
                    <a:lstStyle/>
                    <a:p>
                      <a:r>
                        <a:rPr lang="tr-TR" dirty="0"/>
                        <a:t>BA</a:t>
                      </a:r>
                    </a:p>
                  </a:txBody>
                  <a:tcPr/>
                </a:tc>
                <a:tc>
                  <a:txBody>
                    <a:bodyPr/>
                    <a:lstStyle/>
                    <a:p>
                      <a:r>
                        <a:rPr lang="tr-TR" dirty="0"/>
                        <a:t>3.5</a:t>
                      </a:r>
                    </a:p>
                  </a:txBody>
                  <a:tcPr/>
                </a:tc>
                <a:tc>
                  <a:txBody>
                    <a:bodyPr/>
                    <a:lstStyle/>
                    <a:p>
                      <a:r>
                        <a:rPr lang="tr-TR" dirty="0"/>
                        <a:t>PEKİYİ</a:t>
                      </a:r>
                    </a:p>
                  </a:txBody>
                  <a:tcPr/>
                </a:tc>
                <a:tc>
                  <a:txBody>
                    <a:bodyPr/>
                    <a:lstStyle/>
                    <a:p>
                      <a:r>
                        <a:rPr lang="tr-TR" dirty="0"/>
                        <a:t>85-89</a:t>
                      </a:r>
                    </a:p>
                  </a:txBody>
                  <a:tcPr/>
                </a:tc>
                <a:extLst>
                  <a:ext uri="{0D108BD9-81ED-4DB2-BD59-A6C34878D82A}">
                    <a16:rowId xmlns:a16="http://schemas.microsoft.com/office/drawing/2014/main" val="3313179636"/>
                  </a:ext>
                </a:extLst>
              </a:tr>
              <a:tr h="340867">
                <a:tc>
                  <a:txBody>
                    <a:bodyPr/>
                    <a:lstStyle/>
                    <a:p>
                      <a:r>
                        <a:rPr lang="tr-TR" dirty="0"/>
                        <a:t>BB</a:t>
                      </a:r>
                    </a:p>
                  </a:txBody>
                  <a:tcPr/>
                </a:tc>
                <a:tc>
                  <a:txBody>
                    <a:bodyPr/>
                    <a:lstStyle/>
                    <a:p>
                      <a:r>
                        <a:rPr lang="tr-TR" dirty="0"/>
                        <a:t>3.00</a:t>
                      </a:r>
                    </a:p>
                  </a:txBody>
                  <a:tcPr/>
                </a:tc>
                <a:tc>
                  <a:txBody>
                    <a:bodyPr/>
                    <a:lstStyle/>
                    <a:p>
                      <a:r>
                        <a:rPr lang="tr-TR" dirty="0"/>
                        <a:t>İYİ</a:t>
                      </a:r>
                    </a:p>
                  </a:txBody>
                  <a:tcPr/>
                </a:tc>
                <a:tc>
                  <a:txBody>
                    <a:bodyPr/>
                    <a:lstStyle/>
                    <a:p>
                      <a:r>
                        <a:rPr lang="tr-TR" dirty="0"/>
                        <a:t>75-84</a:t>
                      </a:r>
                    </a:p>
                  </a:txBody>
                  <a:tcPr/>
                </a:tc>
                <a:extLst>
                  <a:ext uri="{0D108BD9-81ED-4DB2-BD59-A6C34878D82A}">
                    <a16:rowId xmlns:a16="http://schemas.microsoft.com/office/drawing/2014/main" val="1343556177"/>
                  </a:ext>
                </a:extLst>
              </a:tr>
              <a:tr h="340867">
                <a:tc>
                  <a:txBody>
                    <a:bodyPr/>
                    <a:lstStyle/>
                    <a:p>
                      <a:r>
                        <a:rPr lang="tr-TR" dirty="0"/>
                        <a:t>CB</a:t>
                      </a:r>
                    </a:p>
                  </a:txBody>
                  <a:tcPr/>
                </a:tc>
                <a:tc>
                  <a:txBody>
                    <a:bodyPr/>
                    <a:lstStyle/>
                    <a:p>
                      <a:r>
                        <a:rPr lang="tr-TR" dirty="0"/>
                        <a:t>2.5</a:t>
                      </a:r>
                    </a:p>
                  </a:txBody>
                  <a:tcPr/>
                </a:tc>
                <a:tc>
                  <a:txBody>
                    <a:bodyPr/>
                    <a:lstStyle/>
                    <a:p>
                      <a:r>
                        <a:rPr lang="tr-TR" dirty="0"/>
                        <a:t>ORTA</a:t>
                      </a:r>
                    </a:p>
                  </a:txBody>
                  <a:tcPr/>
                </a:tc>
                <a:tc>
                  <a:txBody>
                    <a:bodyPr/>
                    <a:lstStyle/>
                    <a:p>
                      <a:r>
                        <a:rPr lang="tr-TR" dirty="0"/>
                        <a:t>65-74</a:t>
                      </a:r>
                    </a:p>
                  </a:txBody>
                  <a:tcPr/>
                </a:tc>
                <a:extLst>
                  <a:ext uri="{0D108BD9-81ED-4DB2-BD59-A6C34878D82A}">
                    <a16:rowId xmlns:a16="http://schemas.microsoft.com/office/drawing/2014/main" val="2392148272"/>
                  </a:ext>
                </a:extLst>
              </a:tr>
              <a:tr h="340867">
                <a:tc>
                  <a:txBody>
                    <a:bodyPr/>
                    <a:lstStyle/>
                    <a:p>
                      <a:r>
                        <a:rPr lang="tr-TR" dirty="0"/>
                        <a:t>CC</a:t>
                      </a:r>
                    </a:p>
                  </a:txBody>
                  <a:tcPr/>
                </a:tc>
                <a:tc>
                  <a:txBody>
                    <a:bodyPr/>
                    <a:lstStyle/>
                    <a:p>
                      <a:r>
                        <a:rPr lang="tr-TR" dirty="0"/>
                        <a:t>2.00</a:t>
                      </a:r>
                    </a:p>
                  </a:txBody>
                  <a:tcPr/>
                </a:tc>
                <a:tc>
                  <a:txBody>
                    <a:bodyPr/>
                    <a:lstStyle/>
                    <a:p>
                      <a:r>
                        <a:rPr lang="tr-TR" dirty="0"/>
                        <a:t>YETERLİ</a:t>
                      </a:r>
                    </a:p>
                  </a:txBody>
                  <a:tcPr/>
                </a:tc>
                <a:tc>
                  <a:txBody>
                    <a:bodyPr/>
                    <a:lstStyle/>
                    <a:p>
                      <a:r>
                        <a:rPr lang="tr-TR" dirty="0"/>
                        <a:t>55-64</a:t>
                      </a:r>
                    </a:p>
                  </a:txBody>
                  <a:tcPr/>
                </a:tc>
                <a:extLst>
                  <a:ext uri="{0D108BD9-81ED-4DB2-BD59-A6C34878D82A}">
                    <a16:rowId xmlns:a16="http://schemas.microsoft.com/office/drawing/2014/main" val="4065531693"/>
                  </a:ext>
                </a:extLst>
              </a:tr>
              <a:tr h="340867">
                <a:tc>
                  <a:txBody>
                    <a:bodyPr/>
                    <a:lstStyle/>
                    <a:p>
                      <a:r>
                        <a:rPr lang="tr-TR" dirty="0"/>
                        <a:t>DC</a:t>
                      </a:r>
                    </a:p>
                  </a:txBody>
                  <a:tcPr/>
                </a:tc>
                <a:tc>
                  <a:txBody>
                    <a:bodyPr/>
                    <a:lstStyle/>
                    <a:p>
                      <a:r>
                        <a:rPr lang="tr-TR" dirty="0"/>
                        <a:t>1.5</a:t>
                      </a:r>
                    </a:p>
                  </a:txBody>
                  <a:tcPr/>
                </a:tc>
                <a:tc>
                  <a:txBody>
                    <a:bodyPr/>
                    <a:lstStyle/>
                    <a:p>
                      <a:r>
                        <a:rPr lang="tr-TR" dirty="0"/>
                        <a:t>ŞARTLI BAŞARI</a:t>
                      </a:r>
                    </a:p>
                  </a:txBody>
                  <a:tcPr/>
                </a:tc>
                <a:tc>
                  <a:txBody>
                    <a:bodyPr/>
                    <a:lstStyle/>
                    <a:p>
                      <a:r>
                        <a:rPr lang="tr-TR" dirty="0"/>
                        <a:t>45-54</a:t>
                      </a:r>
                    </a:p>
                  </a:txBody>
                  <a:tcPr/>
                </a:tc>
                <a:extLst>
                  <a:ext uri="{0D108BD9-81ED-4DB2-BD59-A6C34878D82A}">
                    <a16:rowId xmlns:a16="http://schemas.microsoft.com/office/drawing/2014/main" val="2289995918"/>
                  </a:ext>
                </a:extLst>
              </a:tr>
              <a:tr h="340867">
                <a:tc>
                  <a:txBody>
                    <a:bodyPr/>
                    <a:lstStyle/>
                    <a:p>
                      <a:r>
                        <a:rPr lang="tr-TR" dirty="0"/>
                        <a:t>DD</a:t>
                      </a:r>
                    </a:p>
                  </a:txBody>
                  <a:tcPr/>
                </a:tc>
                <a:tc>
                  <a:txBody>
                    <a:bodyPr/>
                    <a:lstStyle/>
                    <a:p>
                      <a:r>
                        <a:rPr lang="tr-TR" dirty="0"/>
                        <a:t>1.00</a:t>
                      </a:r>
                    </a:p>
                  </a:txBody>
                  <a:tcPr/>
                </a:tc>
                <a:tc>
                  <a:txBody>
                    <a:bodyPr/>
                    <a:lstStyle/>
                    <a:p>
                      <a:r>
                        <a:rPr lang="tr-TR" dirty="0"/>
                        <a:t>ŞARTLI BAŞARI</a:t>
                      </a:r>
                    </a:p>
                  </a:txBody>
                  <a:tcPr/>
                </a:tc>
                <a:tc>
                  <a:txBody>
                    <a:bodyPr/>
                    <a:lstStyle/>
                    <a:p>
                      <a:r>
                        <a:rPr lang="tr-TR" dirty="0"/>
                        <a:t>35-44</a:t>
                      </a:r>
                    </a:p>
                  </a:txBody>
                  <a:tcPr/>
                </a:tc>
                <a:extLst>
                  <a:ext uri="{0D108BD9-81ED-4DB2-BD59-A6C34878D82A}">
                    <a16:rowId xmlns:a16="http://schemas.microsoft.com/office/drawing/2014/main" val="1355938664"/>
                  </a:ext>
                </a:extLst>
              </a:tr>
              <a:tr h="340867">
                <a:tc>
                  <a:txBody>
                    <a:bodyPr/>
                    <a:lstStyle/>
                    <a:p>
                      <a:r>
                        <a:rPr lang="tr-TR" dirty="0"/>
                        <a:t>FD</a:t>
                      </a:r>
                    </a:p>
                  </a:txBody>
                  <a:tcPr/>
                </a:tc>
                <a:tc>
                  <a:txBody>
                    <a:bodyPr/>
                    <a:lstStyle/>
                    <a:p>
                      <a:r>
                        <a:rPr lang="tr-TR" dirty="0"/>
                        <a:t>0.5</a:t>
                      </a:r>
                    </a:p>
                  </a:txBody>
                  <a:tcPr/>
                </a:tc>
                <a:tc>
                  <a:txBody>
                    <a:bodyPr/>
                    <a:lstStyle/>
                    <a:p>
                      <a:r>
                        <a:rPr lang="tr-TR" dirty="0"/>
                        <a:t>ZAYIF</a:t>
                      </a:r>
                    </a:p>
                  </a:txBody>
                  <a:tcPr/>
                </a:tc>
                <a:tc>
                  <a:txBody>
                    <a:bodyPr/>
                    <a:lstStyle/>
                    <a:p>
                      <a:r>
                        <a:rPr lang="tr-TR" dirty="0"/>
                        <a:t>25-34</a:t>
                      </a:r>
                    </a:p>
                  </a:txBody>
                  <a:tcPr/>
                </a:tc>
                <a:extLst>
                  <a:ext uri="{0D108BD9-81ED-4DB2-BD59-A6C34878D82A}">
                    <a16:rowId xmlns:a16="http://schemas.microsoft.com/office/drawing/2014/main" val="2335925507"/>
                  </a:ext>
                </a:extLst>
              </a:tr>
              <a:tr h="340867">
                <a:tc>
                  <a:txBody>
                    <a:bodyPr/>
                    <a:lstStyle/>
                    <a:p>
                      <a:r>
                        <a:rPr lang="tr-TR" dirty="0"/>
                        <a:t>FF</a:t>
                      </a:r>
                    </a:p>
                  </a:txBody>
                  <a:tcPr/>
                </a:tc>
                <a:tc>
                  <a:txBody>
                    <a:bodyPr/>
                    <a:lstStyle/>
                    <a:p>
                      <a:r>
                        <a:rPr lang="tr-TR" dirty="0"/>
                        <a:t>0</a:t>
                      </a:r>
                    </a:p>
                  </a:txBody>
                  <a:tcPr/>
                </a:tc>
                <a:tc>
                  <a:txBody>
                    <a:bodyPr/>
                    <a:lstStyle/>
                    <a:p>
                      <a:r>
                        <a:rPr lang="tr-TR" dirty="0"/>
                        <a:t>ÇOK ZAYIF</a:t>
                      </a:r>
                    </a:p>
                  </a:txBody>
                  <a:tcPr/>
                </a:tc>
                <a:tc>
                  <a:txBody>
                    <a:bodyPr/>
                    <a:lstStyle/>
                    <a:p>
                      <a:r>
                        <a:rPr lang="tr-TR" dirty="0"/>
                        <a:t>0-24</a:t>
                      </a:r>
                    </a:p>
                  </a:txBody>
                  <a:tcPr/>
                </a:tc>
                <a:extLst>
                  <a:ext uri="{0D108BD9-81ED-4DB2-BD59-A6C34878D82A}">
                    <a16:rowId xmlns:a16="http://schemas.microsoft.com/office/drawing/2014/main" val="2444235137"/>
                  </a:ext>
                </a:extLst>
              </a:tr>
              <a:tr h="340867">
                <a:tc>
                  <a:txBody>
                    <a:bodyPr/>
                    <a:lstStyle/>
                    <a:p>
                      <a:r>
                        <a:rPr lang="tr-TR" dirty="0"/>
                        <a:t>YE</a:t>
                      </a:r>
                    </a:p>
                  </a:txBody>
                  <a:tcPr/>
                </a:tc>
                <a:tc>
                  <a:txBody>
                    <a:bodyPr/>
                    <a:lstStyle/>
                    <a:p>
                      <a:r>
                        <a:rPr lang="tr-TR" dirty="0"/>
                        <a:t>-</a:t>
                      </a:r>
                    </a:p>
                  </a:txBody>
                  <a:tcPr/>
                </a:tc>
                <a:tc>
                  <a:txBody>
                    <a:bodyPr/>
                    <a:lstStyle/>
                    <a:p>
                      <a:r>
                        <a:rPr lang="tr-TR" dirty="0"/>
                        <a:t>YETERLİ</a:t>
                      </a:r>
                    </a:p>
                  </a:txBody>
                  <a:tcPr/>
                </a:tc>
                <a:tc>
                  <a:txBody>
                    <a:bodyPr/>
                    <a:lstStyle/>
                    <a:p>
                      <a:r>
                        <a:rPr lang="tr-TR" dirty="0"/>
                        <a:t>-</a:t>
                      </a:r>
                    </a:p>
                  </a:txBody>
                  <a:tcPr/>
                </a:tc>
                <a:extLst>
                  <a:ext uri="{0D108BD9-81ED-4DB2-BD59-A6C34878D82A}">
                    <a16:rowId xmlns:a16="http://schemas.microsoft.com/office/drawing/2014/main" val="2383605277"/>
                  </a:ext>
                </a:extLst>
              </a:tr>
              <a:tr h="340867">
                <a:tc>
                  <a:txBody>
                    <a:bodyPr/>
                    <a:lstStyle/>
                    <a:p>
                      <a:r>
                        <a:rPr lang="tr-TR" dirty="0"/>
                        <a:t>YS</a:t>
                      </a:r>
                    </a:p>
                  </a:txBody>
                  <a:tcPr/>
                </a:tc>
                <a:tc>
                  <a:txBody>
                    <a:bodyPr/>
                    <a:lstStyle/>
                    <a:p>
                      <a:r>
                        <a:rPr lang="tr-TR" dirty="0"/>
                        <a:t>-</a:t>
                      </a:r>
                    </a:p>
                  </a:txBody>
                  <a:tcPr/>
                </a:tc>
                <a:tc>
                  <a:txBody>
                    <a:bodyPr/>
                    <a:lstStyle/>
                    <a:p>
                      <a:r>
                        <a:rPr lang="tr-TR" dirty="0"/>
                        <a:t>YETERSİZ</a:t>
                      </a:r>
                    </a:p>
                  </a:txBody>
                  <a:tcPr/>
                </a:tc>
                <a:tc>
                  <a:txBody>
                    <a:bodyPr/>
                    <a:lstStyle/>
                    <a:p>
                      <a:r>
                        <a:rPr lang="tr-TR" dirty="0"/>
                        <a:t>-</a:t>
                      </a:r>
                    </a:p>
                  </a:txBody>
                  <a:tcPr/>
                </a:tc>
                <a:extLst>
                  <a:ext uri="{0D108BD9-81ED-4DB2-BD59-A6C34878D82A}">
                    <a16:rowId xmlns:a16="http://schemas.microsoft.com/office/drawing/2014/main" val="693891028"/>
                  </a:ext>
                </a:extLst>
              </a:tr>
              <a:tr h="340867">
                <a:tc>
                  <a:txBody>
                    <a:bodyPr/>
                    <a:lstStyle/>
                    <a:p>
                      <a:r>
                        <a:rPr lang="tr-TR" dirty="0"/>
                        <a:t>DS</a:t>
                      </a:r>
                    </a:p>
                  </a:txBody>
                  <a:tcPr/>
                </a:tc>
                <a:tc>
                  <a:txBody>
                    <a:bodyPr/>
                    <a:lstStyle/>
                    <a:p>
                      <a:r>
                        <a:rPr lang="tr-TR" dirty="0"/>
                        <a:t>-</a:t>
                      </a:r>
                    </a:p>
                  </a:txBody>
                  <a:tcPr/>
                </a:tc>
                <a:tc>
                  <a:txBody>
                    <a:bodyPr/>
                    <a:lstStyle/>
                    <a:p>
                      <a:r>
                        <a:rPr lang="tr-TR" dirty="0"/>
                        <a:t>DEVAMSIZ</a:t>
                      </a:r>
                    </a:p>
                  </a:txBody>
                  <a:tcPr/>
                </a:tc>
                <a:tc>
                  <a:txBody>
                    <a:bodyPr/>
                    <a:lstStyle/>
                    <a:p>
                      <a:r>
                        <a:rPr lang="tr-TR" dirty="0"/>
                        <a:t>-</a:t>
                      </a:r>
                    </a:p>
                  </a:txBody>
                  <a:tcPr/>
                </a:tc>
                <a:extLst>
                  <a:ext uri="{0D108BD9-81ED-4DB2-BD59-A6C34878D82A}">
                    <a16:rowId xmlns:a16="http://schemas.microsoft.com/office/drawing/2014/main" val="57613015"/>
                  </a:ext>
                </a:extLst>
              </a:tr>
            </a:tbl>
          </a:graphicData>
        </a:graphic>
      </p:graphicFrame>
    </p:spTree>
    <p:extLst>
      <p:ext uri="{BB962C8B-B14F-4D97-AF65-F5344CB8AC3E}">
        <p14:creationId xmlns:p14="http://schemas.microsoft.com/office/powerpoint/2010/main" val="2347426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80F26CB9-2A61-493F-AF20-43D1E4AB17BD}"/>
              </a:ext>
            </a:extLst>
          </p:cNvPr>
          <p:cNvSpPr txBox="1">
            <a:spLocks/>
          </p:cNvSpPr>
          <p:nvPr/>
        </p:nvSpPr>
        <p:spPr>
          <a:xfrm>
            <a:off x="566531" y="340377"/>
            <a:ext cx="11058938" cy="53999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a:latin typeface="Arial" panose="020B0604020202020204" pitchFamily="34" charset="0"/>
                <a:cs typeface="Arial" panose="020B0604020202020204" pitchFamily="34" charset="0"/>
              </a:rPr>
              <a:t>Notların Değerlendirilmesi</a:t>
            </a:r>
            <a:endParaRPr lang="tr-TR" sz="3200" dirty="0">
              <a:latin typeface="Arial" panose="020B0604020202020204" pitchFamily="34" charset="0"/>
              <a:cs typeface="Arial" panose="020B0604020202020204" pitchFamily="34" charset="0"/>
            </a:endParaRPr>
          </a:p>
          <a:p>
            <a:pPr>
              <a:buFont typeface="Wingdings" panose="05000000000000000000" pitchFamily="2" charset="2"/>
              <a:buChar char="v"/>
            </a:pPr>
            <a:r>
              <a:rPr lang="tr-TR" b="1" dirty="0">
                <a:latin typeface="Arial" panose="020B0604020202020204" pitchFamily="34" charset="0"/>
                <a:cs typeface="Arial" panose="020B0604020202020204" pitchFamily="34" charset="0"/>
              </a:rPr>
              <a:t> Bağıl Değerlendirme Sistemine (BDS):</a:t>
            </a:r>
          </a:p>
          <a:p>
            <a:pPr algn="just">
              <a:spcAft>
                <a:spcPts val="200"/>
              </a:spcAft>
            </a:pPr>
            <a:r>
              <a:rPr lang="tr-TR" sz="2000" dirty="0">
                <a:latin typeface="Arial" panose="020B0604020202020204" pitchFamily="34" charset="0"/>
                <a:cs typeface="Arial" panose="020B0604020202020204" pitchFamily="34" charset="0"/>
              </a:rPr>
              <a:t>Bağıl değerlendirme sistemi, bir öğrencinin başarısını mutlak standartlara göre değil öğrencinin ait olduğu grubun genel başarısına göre ölçmeyi hedefleyen istatistik temelli bir yöntemdir.</a:t>
            </a:r>
          </a:p>
          <a:p>
            <a:pPr algn="just">
              <a:spcAft>
                <a:spcPts val="200"/>
              </a:spcAft>
            </a:pPr>
            <a:r>
              <a:rPr lang="tr-TR" sz="2000" dirty="0">
                <a:latin typeface="Arial" panose="020B0604020202020204" pitchFamily="34" charset="0"/>
                <a:cs typeface="Arial" panose="020B0604020202020204" pitchFamily="34" charset="0"/>
              </a:rPr>
              <a:t>Ham Başarı Notu HBN’ si 20 veya Yıl Sonu Sınavı 35’in altında kalan öğrencilerin notları Bağıl Değerlendirme Sistemindeki hesaplamaya dâhil edilmez ve doğrudan FF verilir.</a:t>
            </a:r>
          </a:p>
          <a:p>
            <a:pPr algn="just">
              <a:spcAft>
                <a:spcPts val="200"/>
              </a:spcAft>
            </a:pPr>
            <a:r>
              <a:rPr lang="tr-TR" sz="2000" dirty="0">
                <a:latin typeface="Arial" panose="020B0604020202020204" pitchFamily="34" charset="0"/>
                <a:cs typeface="Arial" panose="020B0604020202020204" pitchFamily="34" charset="0"/>
              </a:rPr>
              <a:t>HBN’ si 90 ve üstü olan öğrenciler Bağıl Değerlendirme Sistemine dâhil edilmezler ve doğrudan AA alırlar.</a:t>
            </a:r>
          </a:p>
          <a:p>
            <a:pPr algn="just">
              <a:spcAft>
                <a:spcPts val="200"/>
              </a:spcAft>
            </a:pPr>
            <a:r>
              <a:rPr lang="tr-TR" sz="2000" dirty="0">
                <a:latin typeface="Arial" panose="020B0604020202020204" pitchFamily="34" charset="0"/>
                <a:cs typeface="Arial" panose="020B0604020202020204" pitchFamily="34" charset="0"/>
              </a:rPr>
              <a:t>Bir dersteki öğrenci sayısı 10’un altında ise bu öğrenciler Bağıl Değerlendirme Sistemine dahil edilmezler.</a:t>
            </a:r>
          </a:p>
          <a:p>
            <a:pPr algn="just">
              <a:spcAft>
                <a:spcPts val="200"/>
              </a:spcAft>
            </a:pPr>
            <a:r>
              <a:rPr lang="tr-TR" sz="2000" dirty="0">
                <a:latin typeface="Arial" panose="020B0604020202020204" pitchFamily="34" charset="0"/>
                <a:cs typeface="Arial" panose="020B0604020202020204" pitchFamily="34" charset="0"/>
              </a:rPr>
              <a:t>Devamsızlıktan kalan öğrenciler Bağıl Değerlendirme Sistemine dâhil edilmezler ve doğrudan DS alırlar</a:t>
            </a:r>
          </a:p>
          <a:p>
            <a:pPr>
              <a:buFont typeface="Wingdings" panose="05000000000000000000" pitchFamily="2" charset="2"/>
              <a:buChar char="v"/>
            </a:pPr>
            <a:r>
              <a:rPr lang="tr-TR" b="1" dirty="0">
                <a:latin typeface="Arial" panose="020B0604020202020204" pitchFamily="34" charset="0"/>
                <a:cs typeface="Arial" panose="020B0604020202020204" pitchFamily="34" charset="0"/>
              </a:rPr>
              <a:t> Mutlak Değerlendirme Sistemi (MDS)</a:t>
            </a:r>
          </a:p>
          <a:p>
            <a:pPr algn="just">
              <a:spcAft>
                <a:spcPts val="200"/>
              </a:spcAft>
            </a:pPr>
            <a:r>
              <a:rPr lang="tr-TR" sz="2000" dirty="0">
                <a:latin typeface="Arial" panose="020B0604020202020204" pitchFamily="34" charset="0"/>
                <a:cs typeface="Arial" panose="020B0604020202020204" pitchFamily="34" charset="0"/>
              </a:rPr>
              <a:t>Mutlak değerlendirme sistemi, bir öğrencinin başarısını, öğrencinin ait olduğu gruptaki diğer öğrencilerin başarısına göre değil, her bir öğrencinin notunu bağımsız olarak, belirli mutlak standartlara göre ölçer.</a:t>
            </a:r>
          </a:p>
        </p:txBody>
      </p:sp>
    </p:spTree>
    <p:extLst>
      <p:ext uri="{BB962C8B-B14F-4D97-AF65-F5344CB8AC3E}">
        <p14:creationId xmlns:p14="http://schemas.microsoft.com/office/powerpoint/2010/main" val="3130180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09861"/>
            <a:ext cx="10515600" cy="1325563"/>
          </a:xfrm>
        </p:spPr>
        <p:txBody>
          <a:bodyPr/>
          <a:lstStyle/>
          <a:p>
            <a:r>
              <a:rPr lang="tr-TR" b="1" dirty="0">
                <a:latin typeface="Arial" panose="020B0604020202020204" pitchFamily="34" charset="0"/>
                <a:cs typeface="Arial" panose="020B0604020202020204" pitchFamily="34" charset="0"/>
              </a:rPr>
              <a:t>HARF NOTU	</a:t>
            </a:r>
          </a:p>
        </p:txBody>
      </p:sp>
      <p:sp>
        <p:nvSpPr>
          <p:cNvPr id="3" name="İçerik Yer Tutucusu 2"/>
          <p:cNvSpPr>
            <a:spLocks noGrp="1"/>
          </p:cNvSpPr>
          <p:nvPr>
            <p:ph idx="1"/>
          </p:nvPr>
        </p:nvSpPr>
        <p:spPr>
          <a:xfrm>
            <a:off x="838200" y="1735424"/>
            <a:ext cx="10058400" cy="3387151"/>
          </a:xfrm>
        </p:spPr>
        <p:txBody>
          <a:bodyPr>
            <a:normAutofit/>
          </a:bodyPr>
          <a:lstStyle/>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(YE) Yeterli notu: Staj çalışmasını başarı ile tamamlayan öğrencilere verilir. </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(YS) Yetersiz notu: Staj çalışmasında başarısız olan öğrencilere verilir.</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(DS) Devamsız notu: Derse devam yükümlülüklerini yerine getirmeyen öğrencilere verilir. </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(YE), (MF) ve (YS) notu not ortalaması hesabında dikkate alınmaz. </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(DS) notu, not ortalaması hesabında (FF) notu gibi işlem görür. </a:t>
            </a:r>
          </a:p>
        </p:txBody>
      </p:sp>
    </p:spTree>
    <p:extLst>
      <p:ext uri="{BB962C8B-B14F-4D97-AF65-F5344CB8AC3E}">
        <p14:creationId xmlns:p14="http://schemas.microsoft.com/office/powerpoint/2010/main" val="2560503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atin typeface="Arial" panose="020B0604020202020204" pitchFamily="34" charset="0"/>
                <a:cs typeface="Arial" panose="020B0604020202020204" pitchFamily="34" charset="0"/>
              </a:rPr>
              <a:t>DÖNEM NOT ORT. - GENEL NOT ORT.</a:t>
            </a:r>
          </a:p>
        </p:txBody>
      </p:sp>
      <p:sp>
        <p:nvSpPr>
          <p:cNvPr id="3" name="İçerik Yer Tutucusu 2"/>
          <p:cNvSpPr>
            <a:spLocks noGrp="1"/>
          </p:cNvSpPr>
          <p:nvPr>
            <p:ph idx="1"/>
          </p:nvPr>
        </p:nvSpPr>
        <p:spPr>
          <a:xfrm>
            <a:off x="851953" y="2102212"/>
            <a:ext cx="5258915" cy="4023360"/>
          </a:xfrm>
        </p:spPr>
        <p:txBody>
          <a:bodyPr>
            <a:normAutofit/>
          </a:bodyPr>
          <a:lstStyle/>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Genel not ortalaması 3,00 ve üstü olan öğrencilere onur ve yüksek onur belgesi verilir.</a:t>
            </a:r>
          </a:p>
        </p:txBody>
      </p:sp>
      <p:pic>
        <p:nvPicPr>
          <p:cNvPr id="3078" name="Picture 6" descr="Iku Mezuniyet GIFs - Find &amp; Share on GIPHY">
            <a:extLst>
              <a:ext uri="{FF2B5EF4-FFF2-40B4-BE49-F238E27FC236}">
                <a16:creationId xmlns:a16="http://schemas.microsoft.com/office/drawing/2014/main" id="{FD2BE0A0-D600-2537-F098-FF2D52F08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289" y="1541175"/>
            <a:ext cx="4075452" cy="407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011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6800" y="1690688"/>
            <a:ext cx="10058400" cy="2814888"/>
          </a:xfrm>
        </p:spPr>
        <p:txBody>
          <a:bodyPr>
            <a:normAutofit fontScale="92500" lnSpcReduction="20000"/>
          </a:bodyPr>
          <a:lstStyle/>
          <a:p>
            <a:pPr>
              <a:lnSpc>
                <a:spcPct val="160000"/>
              </a:lnSpc>
              <a:buFont typeface="Wingdings" panose="05000000000000000000" pitchFamily="2" charset="2"/>
              <a:buChar char="v"/>
            </a:pP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Erasmus</a:t>
            </a:r>
            <a:endParaRPr lang="tr-TR" dirty="0">
              <a:latin typeface="Arial" panose="020B0604020202020204" pitchFamily="34" charset="0"/>
              <a:cs typeface="Arial" panose="020B0604020202020204" pitchFamily="34" charset="0"/>
            </a:endParaRPr>
          </a:p>
          <a:p>
            <a:pPr>
              <a:lnSpc>
                <a:spcPct val="160000"/>
              </a:lnSpc>
              <a:buFont typeface="Wingdings" panose="05000000000000000000" pitchFamily="2" charset="2"/>
              <a:buChar char="v"/>
            </a:pPr>
            <a:r>
              <a:rPr lang="tr-TR" dirty="0">
                <a:latin typeface="Arial" panose="020B0604020202020204" pitchFamily="34" charset="0"/>
                <a:cs typeface="Arial" panose="020B0604020202020204" pitchFamily="34" charset="0"/>
              </a:rPr>
              <a:t> Yan Dal</a:t>
            </a:r>
          </a:p>
          <a:p>
            <a:pPr>
              <a:lnSpc>
                <a:spcPct val="160000"/>
              </a:lnSpc>
              <a:buFont typeface="Wingdings" panose="05000000000000000000" pitchFamily="2" charset="2"/>
              <a:buChar char="v"/>
            </a:pPr>
            <a:r>
              <a:rPr lang="tr-TR" dirty="0">
                <a:latin typeface="Arial" panose="020B0604020202020204" pitchFamily="34" charset="0"/>
                <a:cs typeface="Arial" panose="020B0604020202020204" pitchFamily="34" charset="0"/>
              </a:rPr>
              <a:t> Çift Ana Dal</a:t>
            </a:r>
          </a:p>
          <a:p>
            <a:pPr>
              <a:lnSpc>
                <a:spcPct val="160000"/>
              </a:lnSpc>
              <a:buFont typeface="Wingdings" panose="05000000000000000000" pitchFamily="2" charset="2"/>
              <a:buChar char="v"/>
            </a:pP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Work</a:t>
            </a:r>
            <a:r>
              <a:rPr lang="tr-TR" dirty="0">
                <a:latin typeface="Arial" panose="020B0604020202020204" pitchFamily="34" charset="0"/>
                <a:cs typeface="Arial" panose="020B0604020202020204" pitchFamily="34" charset="0"/>
              </a:rPr>
              <a:t> and Travel</a:t>
            </a:r>
          </a:p>
          <a:p>
            <a:endParaRPr lang="tr-TR" dirty="0"/>
          </a:p>
        </p:txBody>
      </p:sp>
      <p:sp>
        <p:nvSpPr>
          <p:cNvPr id="4" name="Unvan 1"/>
          <p:cNvSpPr>
            <a:spLocks noGrp="1"/>
          </p:cNvSpPr>
          <p:nvPr>
            <p:ph type="title"/>
          </p:nvPr>
        </p:nvSpPr>
        <p:spPr/>
        <p:txBody>
          <a:bodyPr>
            <a:normAutofit/>
          </a:bodyPr>
          <a:lstStyle/>
          <a:p>
            <a:r>
              <a:rPr lang="tr-TR" b="1" dirty="0">
                <a:latin typeface="Arial" panose="020B0604020202020204" pitchFamily="34" charset="0"/>
                <a:cs typeface="Arial" panose="020B0604020202020204" pitchFamily="34" charset="0"/>
              </a:rPr>
              <a:t>GENEL İMKANLAR</a:t>
            </a:r>
          </a:p>
        </p:txBody>
      </p:sp>
      <p:pic>
        <p:nvPicPr>
          <p:cNvPr id="15362" name="Picture 2" descr="Erasmus Ofisi | Ondokuz Mayıs Üniversit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722" y="4438786"/>
            <a:ext cx="3807655" cy="2362942"/>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Work And Travel Ned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467" y="1690688"/>
            <a:ext cx="5629775" cy="281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223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Arial" panose="020B0604020202020204" pitchFamily="34" charset="0"/>
                <a:cs typeface="Arial" panose="020B0604020202020204" pitchFamily="34" charset="0"/>
              </a:rPr>
              <a:t>ERASMUS</a:t>
            </a:r>
          </a:p>
        </p:txBody>
      </p:sp>
      <p:sp>
        <p:nvSpPr>
          <p:cNvPr id="3" name="İçerik Yer Tutucusu 2"/>
          <p:cNvSpPr>
            <a:spLocks noGrp="1"/>
          </p:cNvSpPr>
          <p:nvPr>
            <p:ph idx="1"/>
          </p:nvPr>
        </p:nvSpPr>
        <p:spPr>
          <a:xfrm>
            <a:off x="838200" y="1690688"/>
            <a:ext cx="10837985" cy="4351338"/>
          </a:xfrm>
        </p:spPr>
        <p:txBody>
          <a:bodyPr>
            <a:normAutofit/>
          </a:bodyPr>
          <a:lstStyle/>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Erasmus</a:t>
            </a:r>
            <a:r>
              <a:rPr lang="tr-TR" sz="2400" dirty="0">
                <a:latin typeface="Arial" panose="020B0604020202020204" pitchFamily="34" charset="0"/>
                <a:cs typeface="Arial" panose="020B0604020202020204" pitchFamily="34" charset="0"/>
              </a:rPr>
              <a:t> programı, yükseköğretim kurumlarının birbirleri ile işbirliği yapmalarını teşvik etmeye yönelik bir Avrupa Birliği programıdır.</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Bunun yanı sıra yükseköğretim sistemini iş dünyasının gereksinimlerine uygun olarak geliştirmek ve üniversite mezunlarının iş dünyasında istihdam edilebilirliğini arttırmak amacıyla yükseköğretim kurumları ile çalışma çevreleri arasındaki ilişkilerin ve işbirliğinin arttırılmasını da teşvik etmektedir.</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Programın amacı Avrupa'da yüksek öğretimin kalitesini artırmak ve Avrupa boyutunu güçlendirmektir.</a:t>
            </a:r>
          </a:p>
        </p:txBody>
      </p:sp>
    </p:spTree>
    <p:extLst>
      <p:ext uri="{BB962C8B-B14F-4D97-AF65-F5344CB8AC3E}">
        <p14:creationId xmlns:p14="http://schemas.microsoft.com/office/powerpoint/2010/main" val="3805214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Arial" panose="020B0604020202020204" pitchFamily="34" charset="0"/>
                <a:cs typeface="Arial" panose="020B0604020202020204" pitchFamily="34" charset="0"/>
              </a:rPr>
              <a:t>ERASMUS ÜLKELERİ</a:t>
            </a:r>
          </a:p>
        </p:txBody>
      </p:sp>
      <p:sp>
        <p:nvSpPr>
          <p:cNvPr id="3" name="İçerik Yer Tutucusu 2"/>
          <p:cNvSpPr>
            <a:spLocks noGrp="1"/>
          </p:cNvSpPr>
          <p:nvPr>
            <p:ph idx="1"/>
          </p:nvPr>
        </p:nvSpPr>
        <p:spPr/>
        <p:txBody>
          <a:bodyPr/>
          <a:lstStyle/>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Erasmus</a:t>
            </a:r>
            <a:r>
              <a:rPr lang="tr-TR" sz="2800" dirty="0">
                <a:latin typeface="Arial" panose="020B0604020202020204" pitchFamily="34" charset="0"/>
                <a:cs typeface="Arial" panose="020B0604020202020204" pitchFamily="34" charset="0"/>
              </a:rPr>
              <a:t>+ Programının tüm Eylemlerine tam olarak katılabilecek olan Avrupa Birliği Üye Devletleri: </a:t>
            </a:r>
          </a:p>
          <a:p>
            <a:pPr lvl="1" algn="just"/>
            <a:r>
              <a:rPr lang="tr-TR" sz="2400" dirty="0">
                <a:latin typeface="Arial" panose="020B0604020202020204" pitchFamily="34" charset="0"/>
                <a:cs typeface="Arial" panose="020B0604020202020204" pitchFamily="34" charset="0"/>
              </a:rPr>
              <a:t>Almanya, Avusturya, Belçika, Bulgaristan, Çek Cumhuriyeti, Danimarka, Estonya, Finlandiya, Fransa, Güney Kıbrıs Rum Yönetimi, Hırvatistan, Hollanda, İngiltere, İrlanda, İspanya, İsveç, İtalya, Letonya, Litvanya, Lüksemburg, Macaristan, Malta, Polonya, Portekiz, Romanya, Slovenya, Slovakya, Yunanistan.</a:t>
            </a: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AB-dışı Program Ülkeleri:</a:t>
            </a:r>
          </a:p>
          <a:p>
            <a:pPr lvl="1" algn="just"/>
            <a:r>
              <a:rPr lang="tr-TR" sz="2400" dirty="0">
                <a:latin typeface="Arial" panose="020B0604020202020204" pitchFamily="34" charset="0"/>
                <a:cs typeface="Arial" panose="020B0604020202020204" pitchFamily="34" charset="0"/>
              </a:rPr>
              <a:t> İsviçre, İzlanda, Lihtenştayn, Makedonya, Norveç, Türkiye.</a:t>
            </a:r>
          </a:p>
          <a:p>
            <a:pPr algn="just"/>
            <a:endParaRPr lang="tr-TR" dirty="0"/>
          </a:p>
        </p:txBody>
      </p:sp>
    </p:spTree>
    <p:extLst>
      <p:ext uri="{BB962C8B-B14F-4D97-AF65-F5344CB8AC3E}">
        <p14:creationId xmlns:p14="http://schemas.microsoft.com/office/powerpoint/2010/main" val="370953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2F3E99-1DD1-825A-1617-7A657DB22E88}"/>
              </a:ext>
            </a:extLst>
          </p:cNvPr>
          <p:cNvSpPr>
            <a:spLocks noGrp="1"/>
          </p:cNvSpPr>
          <p:nvPr>
            <p:ph type="title"/>
          </p:nvPr>
        </p:nvSpPr>
        <p:spPr>
          <a:xfrm>
            <a:off x="673076" y="366192"/>
            <a:ext cx="958774" cy="6125616"/>
          </a:xfrm>
        </p:spPr>
        <p:txBody>
          <a:bodyPr vert="vert270">
            <a:normAutofit fontScale="90000"/>
          </a:bodyPr>
          <a:lstStyle/>
          <a:p>
            <a:pPr algn="ctr"/>
            <a:r>
              <a:rPr lang="tr-TR" sz="4400" b="1" dirty="0">
                <a:solidFill>
                  <a:srgbClr val="C00000"/>
                </a:solidFill>
              </a:rPr>
              <a:t>BÖLÜM HAKKINDA BİLGİLER</a:t>
            </a:r>
            <a:endParaRPr lang="tr-TR" b="1" dirty="0">
              <a:solidFill>
                <a:srgbClr val="C00000"/>
              </a:solidFill>
            </a:endParaRPr>
          </a:p>
        </p:txBody>
      </p:sp>
      <p:pic>
        <p:nvPicPr>
          <p:cNvPr id="5" name="İçerik Yer Tutucusu 4">
            <a:extLst>
              <a:ext uri="{FF2B5EF4-FFF2-40B4-BE49-F238E27FC236}">
                <a16:creationId xmlns:a16="http://schemas.microsoft.com/office/drawing/2014/main" id="{3358BEAD-9C15-CA4A-0DA3-BBBE35CC3B4B}"/>
              </a:ext>
            </a:extLst>
          </p:cNvPr>
          <p:cNvPicPr>
            <a:picLocks noGrp="1" noChangeAspect="1"/>
          </p:cNvPicPr>
          <p:nvPr>
            <p:ph idx="1"/>
          </p:nvPr>
        </p:nvPicPr>
        <p:blipFill>
          <a:blip r:embed="rId2"/>
          <a:stretch>
            <a:fillRect/>
          </a:stretch>
        </p:blipFill>
        <p:spPr>
          <a:xfrm>
            <a:off x="1787250" y="70057"/>
            <a:ext cx="8753637" cy="6731671"/>
          </a:xfrm>
        </p:spPr>
      </p:pic>
    </p:spTree>
    <p:extLst>
      <p:ext uri="{BB962C8B-B14F-4D97-AF65-F5344CB8AC3E}">
        <p14:creationId xmlns:p14="http://schemas.microsoft.com/office/powerpoint/2010/main" val="4135971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Arial" panose="020B0604020202020204" pitchFamily="34" charset="0"/>
                <a:cs typeface="Arial" panose="020B0604020202020204" pitchFamily="34" charset="0"/>
              </a:rPr>
              <a:t>ÇAP ve YANDAL</a:t>
            </a:r>
          </a:p>
        </p:txBody>
      </p:sp>
      <p:sp>
        <p:nvSpPr>
          <p:cNvPr id="3" name="İçerik Yer Tutucusu 2"/>
          <p:cNvSpPr>
            <a:spLocks noGrp="1"/>
          </p:cNvSpPr>
          <p:nvPr>
            <p:ph idx="1"/>
          </p:nvPr>
        </p:nvSpPr>
        <p:spPr/>
        <p:txBody>
          <a:bodyPr/>
          <a:lstStyle/>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İlgi duydukları başka bir program ve daldan daha dersler alarak diploma veya sertifika edinmelerini sağlamaktır. </a:t>
            </a:r>
          </a:p>
          <a:p>
            <a:pPr algn="just">
              <a:buFont typeface="Wingdings" panose="05000000000000000000" pitchFamily="2" charset="2"/>
              <a:buChar char="v"/>
            </a:pPr>
            <a:r>
              <a:rPr lang="tr-TR" sz="2400" b="1" dirty="0">
                <a:latin typeface="Arial" panose="020B0604020202020204" pitchFamily="34" charset="0"/>
                <a:cs typeface="Arial" panose="020B0604020202020204" pitchFamily="34" charset="0"/>
              </a:rPr>
              <a:t> Çift </a:t>
            </a:r>
            <a:r>
              <a:rPr lang="tr-TR" sz="2400" b="1" dirty="0" err="1">
                <a:latin typeface="Arial" panose="020B0604020202020204" pitchFamily="34" charset="0"/>
                <a:cs typeface="Arial" panose="020B0604020202020204" pitchFamily="34" charset="0"/>
              </a:rPr>
              <a:t>anadal</a:t>
            </a:r>
            <a:r>
              <a:rPr lang="tr-TR" sz="2400" b="1" dirty="0">
                <a:latin typeface="Arial" panose="020B0604020202020204" pitchFamily="34" charset="0"/>
                <a:cs typeface="Arial" panose="020B0604020202020204" pitchFamily="34" charset="0"/>
              </a:rPr>
              <a:t> programı:</a:t>
            </a:r>
            <a:r>
              <a:rPr lang="tr-TR" sz="2400" dirty="0">
                <a:latin typeface="Arial" panose="020B0604020202020204" pitchFamily="34" charset="0"/>
                <a:cs typeface="Arial" panose="020B0604020202020204" pitchFamily="34" charset="0"/>
              </a:rPr>
              <a:t> Başarı şartını ve diğer koşulları sağlayan öğrencilerin aynı yükseköğretim kurumunun iki diploma programından eş zamanlı olarak ders alıp, iki ayrı diploma alabilmesini sağlayan programdır.</a:t>
            </a:r>
          </a:p>
          <a:p>
            <a:pPr algn="just">
              <a:buFont typeface="Wingdings" panose="05000000000000000000" pitchFamily="2" charset="2"/>
              <a:buChar char="v"/>
            </a:pPr>
            <a:r>
              <a:rPr lang="tr-TR"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Yandal</a:t>
            </a:r>
            <a:r>
              <a:rPr lang="en-US" sz="2400" b="1" dirty="0">
                <a:latin typeface="Arial" panose="020B0604020202020204" pitchFamily="34" charset="0"/>
                <a:cs typeface="Arial" panose="020B0604020202020204" pitchFamily="34" charset="0"/>
              </a:rPr>
              <a:t> program</a:t>
            </a:r>
            <a:r>
              <a:rPr lang="en-US" sz="2400" dirty="0">
                <a:latin typeface="Arial" panose="020B0604020202020204" pitchFamily="34" charset="0"/>
                <a:cs typeface="Arial" panose="020B0604020202020204" pitchFamily="34" charset="0"/>
              </a:rPr>
              <a:t>: Bir diploma </a:t>
            </a:r>
            <a:r>
              <a:rPr lang="en-US" sz="2400" dirty="0" err="1">
                <a:latin typeface="Arial" panose="020B0604020202020204" pitchFamily="34" charset="0"/>
                <a:cs typeface="Arial" panose="020B0604020202020204" pitchFamily="34" charset="0"/>
              </a:rPr>
              <a:t>programına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kayıtlı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öğrencinin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öngörülen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şartları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taşıması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kaydıyla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aynı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yükseköğretim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kurumu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içinde</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belirli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konuya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yönelik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sınırlı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sayıda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dersi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almak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suretiyle</a:t>
            </a:r>
            <a:r>
              <a:rPr lang="en-US" sz="2400" dirty="0">
                <a:latin typeface="Arial" panose="020B0604020202020204" pitchFamily="34" charset="0"/>
                <a:cs typeface="Arial" panose="020B0604020202020204" pitchFamily="34" charset="0"/>
              </a:rPr>
              <a:t>, diploma </a:t>
            </a:r>
            <a:r>
              <a:rPr lang="en-US" sz="2400" dirty="0" err="1">
                <a:latin typeface="Arial" panose="020B0604020202020204" pitchFamily="34" charset="0"/>
                <a:cs typeface="Arial" panose="020B0604020202020204" pitchFamily="34" charset="0"/>
              </a:rPr>
              <a:t>yerine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geçmeyen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belge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yandal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sertifikası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alabilmelerini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sağlayan</a:t>
            </a:r>
            <a:r>
              <a:rPr lang="en-US" sz="2400" dirty="0">
                <a:latin typeface="Arial" panose="020B0604020202020204" pitchFamily="34" charset="0"/>
                <a:cs typeface="Arial" panose="020B0604020202020204" pitchFamily="34" charset="0"/>
              </a:rPr>
              <a:t> program</a:t>
            </a:r>
            <a:r>
              <a:rPr lang="tr-TR" sz="2400" dirty="0" err="1">
                <a:latin typeface="Arial" panose="020B0604020202020204" pitchFamily="34" charset="0"/>
                <a:cs typeface="Arial" panose="020B0604020202020204" pitchFamily="34" charset="0"/>
              </a:rPr>
              <a:t>dır</a:t>
            </a:r>
            <a:r>
              <a:rPr lang="tr-TR" sz="2400" dirty="0">
                <a:latin typeface="Arial" panose="020B0604020202020204" pitchFamily="34" charset="0"/>
                <a:cs typeface="Arial" panose="020B0604020202020204" pitchFamily="34" charset="0"/>
              </a:rPr>
              <a:t>.</a:t>
            </a:r>
          </a:p>
          <a:p>
            <a:pPr algn="just">
              <a:buFont typeface="Wingdings" panose="05000000000000000000" pitchFamily="2" charset="2"/>
              <a:buChar char="v"/>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052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Arial" panose="020B0604020202020204" pitchFamily="34" charset="0"/>
                <a:cs typeface="Arial" panose="020B0604020202020204" pitchFamily="34" charset="0"/>
              </a:rPr>
              <a:t>YANDAL</a:t>
            </a:r>
            <a:r>
              <a:rPr lang="tr-TR" dirty="0"/>
              <a:t> </a:t>
            </a:r>
            <a:r>
              <a:rPr lang="tr-TR" b="1" dirty="0">
                <a:latin typeface="Arial" panose="020B0604020202020204" pitchFamily="34" charset="0"/>
                <a:cs typeface="Arial" panose="020B0604020202020204" pitchFamily="34" charset="0"/>
              </a:rPr>
              <a:t>BAŞVURU</a:t>
            </a:r>
          </a:p>
        </p:txBody>
      </p:sp>
      <p:sp>
        <p:nvSpPr>
          <p:cNvPr id="3" name="İçerik Yer Tutucusu 2"/>
          <p:cNvSpPr>
            <a:spLocks noGrp="1"/>
          </p:cNvSpPr>
          <p:nvPr>
            <p:ph idx="1"/>
          </p:nvPr>
        </p:nvSpPr>
        <p:spPr/>
        <p:txBody>
          <a:bodyPr>
            <a:noAutofit/>
          </a:bodyPr>
          <a:lstStyle/>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Yandal</a:t>
            </a:r>
            <a:r>
              <a:rPr lang="tr-TR" sz="2400" dirty="0">
                <a:latin typeface="Arial" panose="020B0604020202020204" pitchFamily="34" charset="0"/>
                <a:cs typeface="Arial" panose="020B0604020202020204" pitchFamily="34" charset="0"/>
              </a:rPr>
              <a:t> programına, </a:t>
            </a:r>
            <a:r>
              <a:rPr lang="tr-TR" sz="2400" dirty="0" err="1">
                <a:latin typeface="Arial" panose="020B0604020202020204" pitchFamily="34" charset="0"/>
                <a:cs typeface="Arial" panose="020B0604020202020204" pitchFamily="34" charset="0"/>
              </a:rPr>
              <a:t>anadal</a:t>
            </a:r>
            <a:r>
              <a:rPr lang="tr-TR" sz="2400" dirty="0">
                <a:latin typeface="Arial" panose="020B0604020202020204" pitchFamily="34" charset="0"/>
                <a:cs typeface="Arial" panose="020B0604020202020204" pitchFamily="34" charset="0"/>
              </a:rPr>
              <a:t> lisans programının en erken üçüncü, en geç altıncı yarıyılın başında başvurabilir.</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Öğrencinin başvuru sırasında </a:t>
            </a:r>
            <a:r>
              <a:rPr lang="tr-TR" sz="2400" dirty="0" err="1">
                <a:latin typeface="Arial" panose="020B0604020202020204" pitchFamily="34" charset="0"/>
                <a:cs typeface="Arial" panose="020B0604020202020204" pitchFamily="34" charset="0"/>
              </a:rPr>
              <a:t>anadal</a:t>
            </a:r>
            <a:r>
              <a:rPr lang="tr-TR" sz="2400" dirty="0">
                <a:latin typeface="Arial" panose="020B0604020202020204" pitchFamily="34" charset="0"/>
                <a:cs typeface="Arial" panose="020B0604020202020204" pitchFamily="34" charset="0"/>
              </a:rPr>
              <a:t> programındaki genel not ortalamasının en az 4.00 üzerinden 2.50 (100 üzerinden 65), olması gerekir. </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Aynı anda birden fazla </a:t>
            </a:r>
            <a:r>
              <a:rPr lang="tr-TR" sz="2400" dirty="0" err="1">
                <a:latin typeface="Arial" panose="020B0604020202020204" pitchFamily="34" charset="0"/>
                <a:cs typeface="Arial" panose="020B0604020202020204" pitchFamily="34" charset="0"/>
              </a:rPr>
              <a:t>yandal</a:t>
            </a:r>
            <a:r>
              <a:rPr lang="tr-TR" sz="2400" dirty="0">
                <a:latin typeface="Arial" panose="020B0604020202020204" pitchFamily="34" charset="0"/>
                <a:cs typeface="Arial" panose="020B0604020202020204" pitchFamily="34" charset="0"/>
              </a:rPr>
              <a:t> programına kayıt yaptırılamaz.</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Yandal</a:t>
            </a:r>
            <a:r>
              <a:rPr lang="tr-TR" sz="2400" dirty="0">
                <a:latin typeface="Arial" panose="020B0604020202020204" pitchFamily="34" charset="0"/>
                <a:cs typeface="Arial" panose="020B0604020202020204" pitchFamily="34" charset="0"/>
              </a:rPr>
              <a:t> programına başvuran öğrenci, kendi alanındaki mezuniyet kredisine ek olarak, </a:t>
            </a:r>
            <a:r>
              <a:rPr lang="tr-TR" sz="2400" dirty="0" err="1">
                <a:latin typeface="Arial" panose="020B0604020202020204" pitchFamily="34" charset="0"/>
                <a:cs typeface="Arial" panose="020B0604020202020204" pitchFamily="34" charset="0"/>
              </a:rPr>
              <a:t>anadal</a:t>
            </a:r>
            <a:r>
              <a:rPr lang="tr-TR" sz="2400" dirty="0">
                <a:latin typeface="Arial" panose="020B0604020202020204" pitchFamily="34" charset="0"/>
                <a:cs typeface="Arial" panose="020B0604020202020204" pitchFamily="34" charset="0"/>
              </a:rPr>
              <a:t> ve </a:t>
            </a:r>
            <a:r>
              <a:rPr lang="tr-TR" sz="2400" dirty="0" err="1">
                <a:latin typeface="Arial" panose="020B0604020202020204" pitchFamily="34" charset="0"/>
                <a:cs typeface="Arial" panose="020B0604020202020204" pitchFamily="34" charset="0"/>
              </a:rPr>
              <a:t>yandalın</a:t>
            </a:r>
            <a:r>
              <a:rPr lang="tr-TR" sz="2400" dirty="0">
                <a:latin typeface="Arial" panose="020B0604020202020204" pitchFamily="34" charset="0"/>
                <a:cs typeface="Arial" panose="020B0604020202020204" pitchFamily="34" charset="0"/>
              </a:rPr>
              <a:t> ortak dersleri dışında kalmak kaydıyla, en az 30 AKTS ders alması ve başarması ya da ortak dersler yoksa en az 45 AKTS ders alması ve başarması gerekir</a:t>
            </a:r>
            <a:r>
              <a:rPr lang="tr-TR" sz="2400" dirty="0"/>
              <a:t>.</a:t>
            </a:r>
          </a:p>
          <a:p>
            <a:pPr>
              <a:buFont typeface="Wingdings" panose="05000000000000000000" pitchFamily="2" charset="2"/>
              <a:buChar char="§"/>
            </a:pPr>
            <a:endParaRPr lang="tr-TR" sz="2400" dirty="0"/>
          </a:p>
        </p:txBody>
      </p:sp>
    </p:spTree>
    <p:extLst>
      <p:ext uri="{BB962C8B-B14F-4D97-AF65-F5344CB8AC3E}">
        <p14:creationId xmlns:p14="http://schemas.microsoft.com/office/powerpoint/2010/main" val="3682236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atin typeface="Arial" panose="020B0604020202020204" pitchFamily="34" charset="0"/>
                <a:cs typeface="Arial" panose="020B0604020202020204" pitchFamily="34" charset="0"/>
              </a:rPr>
              <a:t>STAJLAR</a:t>
            </a:r>
          </a:p>
        </p:txBody>
      </p:sp>
      <p:sp>
        <p:nvSpPr>
          <p:cNvPr id="3" name="İçerik Yer Tutucusu 2"/>
          <p:cNvSpPr>
            <a:spLocks noGrp="1"/>
          </p:cNvSpPr>
          <p:nvPr>
            <p:ph idx="1"/>
          </p:nvPr>
        </p:nvSpPr>
        <p:spPr/>
        <p:txBody>
          <a:bodyPr/>
          <a:lstStyle/>
          <a:p>
            <a:pPr marL="0" indent="0" algn="just">
              <a:buNone/>
            </a:pPr>
            <a:r>
              <a:rPr lang="tr-TR" sz="2400" b="1" dirty="0">
                <a:latin typeface="Arial" panose="020B0604020202020204" pitchFamily="34" charset="0"/>
                <a:cs typeface="Arial" panose="020B0604020202020204" pitchFamily="34" charset="0"/>
              </a:rPr>
              <a:t> Stajın Amacı</a:t>
            </a:r>
          </a:p>
          <a:p>
            <a:pPr marL="342900" lvl="1" indent="-342900" algn="just">
              <a:spcBef>
                <a:spcPts val="1000"/>
              </a:spcBef>
              <a:buFont typeface="Wingdings" panose="05000000000000000000" pitchFamily="2" charset="2"/>
              <a:buChar char="v"/>
            </a:pPr>
            <a:r>
              <a:rPr lang="tr-TR" dirty="0">
                <a:latin typeface="Arial" panose="020B0604020202020204" pitchFamily="34" charset="0"/>
                <a:cs typeface="Arial" panose="020B0604020202020204" pitchFamily="34" charset="0"/>
              </a:rPr>
              <a:t>Öğrencinin iş ortamını tanıması ve iş hayatına hazırlanması. </a:t>
            </a:r>
          </a:p>
          <a:p>
            <a:pPr marL="342900" lvl="1" indent="-342900" algn="just">
              <a:spcBef>
                <a:spcPts val="1000"/>
              </a:spcBef>
              <a:buFont typeface="Wingdings" panose="05000000000000000000" pitchFamily="2" charset="2"/>
              <a:buChar char="v"/>
            </a:pPr>
            <a:r>
              <a:rPr lang="tr-TR" dirty="0">
                <a:latin typeface="Arial" panose="020B0604020202020204" pitchFamily="34" charset="0"/>
                <a:cs typeface="Arial" panose="020B0604020202020204" pitchFamily="34" charset="0"/>
              </a:rPr>
              <a:t>Öğrencinin, üniversitede edindiği teorik bilgiyi pratiğe çevirmesi. </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Her biri 20 iş günü olmak üzere;</a:t>
            </a:r>
          </a:p>
          <a:p>
            <a:pPr marL="342900" lvl="1" indent="-342900" algn="just">
              <a:spcBef>
                <a:spcPts val="1000"/>
              </a:spcBef>
              <a:buFont typeface="Wingdings" panose="05000000000000000000" pitchFamily="2" charset="2"/>
              <a:buChar char="v"/>
            </a:pPr>
            <a:r>
              <a:rPr lang="tr-TR" dirty="0">
                <a:latin typeface="Arial" panose="020B0604020202020204" pitchFamily="34" charset="0"/>
                <a:cs typeface="Arial" panose="020B0604020202020204" pitchFamily="34" charset="0"/>
              </a:rPr>
              <a:t>ilki 4. yarıyıldan sonra, </a:t>
            </a:r>
          </a:p>
          <a:p>
            <a:pPr marL="342900" lvl="1" indent="-342900" algn="just">
              <a:spcBef>
                <a:spcPts val="1000"/>
              </a:spcBef>
              <a:buFont typeface="Wingdings" panose="05000000000000000000" pitchFamily="2" charset="2"/>
              <a:buChar char="v"/>
            </a:pPr>
            <a:r>
              <a:rPr lang="tr-TR" dirty="0">
                <a:latin typeface="Arial" panose="020B0604020202020204" pitchFamily="34" charset="0"/>
                <a:cs typeface="Arial" panose="020B0604020202020204" pitchFamily="34" charset="0"/>
              </a:rPr>
              <a:t>2.’si 6. yarıyıldan sonra olmak üzere 2 ayrı dönemde yapılan toplam 40 günlük zorunlu yaz stajı uygulaması mevcuttur.</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Resmi tatillerde staj yapılamaz ve haftada en fazla 6 gün staj yapılabilir.</a:t>
            </a:r>
          </a:p>
        </p:txBody>
      </p:sp>
    </p:spTree>
    <p:extLst>
      <p:ext uri="{BB962C8B-B14F-4D97-AF65-F5344CB8AC3E}">
        <p14:creationId xmlns:p14="http://schemas.microsoft.com/office/powerpoint/2010/main" val="4006312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atin typeface="Arial" panose="020B0604020202020204" pitchFamily="34" charset="0"/>
                <a:cs typeface="Arial" panose="020B0604020202020204" pitchFamily="34" charset="0"/>
              </a:rPr>
              <a:t>STAJLAR – YER SEÇİMİ</a:t>
            </a:r>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Staj yeri Elektrik Elektronik Mühendisinin çalışabileceği alanların birinde faaliyet gösteriyor olmalıdır. </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Staj yerinde elektrik elektronik mühendisine katkı sağlayacak yazılım, elektrik ,elektronik ve otomasyon geliştiriliyor olmalıdır. </a:t>
            </a:r>
          </a:p>
          <a:p>
            <a:pPr algn="just">
              <a:buFont typeface="Wingdings" panose="05000000000000000000" pitchFamily="2" charset="2"/>
              <a:buChar char="v"/>
            </a:pPr>
            <a:r>
              <a:rPr lang="tr-TR" sz="2400" dirty="0">
                <a:latin typeface="Arial" panose="020B0604020202020204" pitchFamily="34" charset="0"/>
                <a:cs typeface="Arial" panose="020B0604020202020204" pitchFamily="34" charset="0"/>
              </a:rPr>
              <a:t> Staj yapılan iş yerinde Elektrik, Elektronik, Elektrik-Elektronik veya Elektronik ve Haberleşme Mühendislerinden en az iki mühendisin çalışıyor olması gerekmektedir. </a:t>
            </a:r>
          </a:p>
        </p:txBody>
      </p:sp>
    </p:spTree>
    <p:extLst>
      <p:ext uri="{BB962C8B-B14F-4D97-AF65-F5344CB8AC3E}">
        <p14:creationId xmlns:p14="http://schemas.microsoft.com/office/powerpoint/2010/main" val="3032066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B1BCD2-202D-4127-805C-74EEF7EEA7D6}"/>
              </a:ext>
            </a:extLst>
          </p:cNvPr>
          <p:cNvSpPr>
            <a:spLocks noGrp="1"/>
          </p:cNvSpPr>
          <p:nvPr>
            <p:ph type="title"/>
          </p:nvPr>
        </p:nvSpPr>
        <p:spPr/>
        <p:txBody>
          <a:bodyPr/>
          <a:lstStyle/>
          <a:p>
            <a:r>
              <a:rPr lang="tr-TR" b="1" dirty="0">
                <a:latin typeface="Arial" panose="020B0604020202020204" pitchFamily="34" charset="0"/>
                <a:cs typeface="Arial" panose="020B0604020202020204" pitchFamily="34" charset="0"/>
              </a:rPr>
              <a:t>YÖNETMELİKLER-BELGELER</a:t>
            </a:r>
          </a:p>
        </p:txBody>
      </p:sp>
      <p:sp>
        <p:nvSpPr>
          <p:cNvPr id="3" name="İçerik Yer Tutucusu 2">
            <a:extLst>
              <a:ext uri="{FF2B5EF4-FFF2-40B4-BE49-F238E27FC236}">
                <a16:creationId xmlns:a16="http://schemas.microsoft.com/office/drawing/2014/main" id="{18CD130A-8B4F-4011-9A85-4DD37748402F}"/>
              </a:ext>
            </a:extLst>
          </p:cNvPr>
          <p:cNvSpPr>
            <a:spLocks noGrp="1"/>
          </p:cNvSpPr>
          <p:nvPr>
            <p:ph idx="1"/>
          </p:nvPr>
        </p:nvSpPr>
        <p:spPr/>
        <p:txBody>
          <a:bodyPr/>
          <a:lstStyle/>
          <a:p>
            <a:pPr>
              <a:buFont typeface="Wingdings" panose="05000000000000000000" pitchFamily="2" charset="2"/>
              <a:buChar char="v"/>
            </a:pPr>
            <a:r>
              <a:rPr lang="tr-TR" dirty="0">
                <a:latin typeface="Arial" panose="020B0604020202020204" pitchFamily="34" charset="0"/>
                <a:cs typeface="Arial" panose="020B0604020202020204" pitchFamily="34" charset="0"/>
                <a:hlinkClick r:id="rId2"/>
              </a:rPr>
              <a:t>https://eem.ksu.edu.tr/Default.aspx?SId=98</a:t>
            </a:r>
            <a:endParaRPr lang="tr-TR" dirty="0">
              <a:latin typeface="Arial" panose="020B0604020202020204" pitchFamily="34" charset="0"/>
              <a:cs typeface="Arial" panose="020B0604020202020204" pitchFamily="34" charset="0"/>
            </a:endParaRPr>
          </a:p>
          <a:p>
            <a:pPr>
              <a:buFont typeface="Wingdings" panose="05000000000000000000" pitchFamily="2" charset="2"/>
              <a:buChar char="v"/>
            </a:pPr>
            <a:r>
              <a:rPr lang="tr-TR" dirty="0">
                <a:latin typeface="Arial" panose="020B0604020202020204" pitchFamily="34" charset="0"/>
                <a:cs typeface="Arial" panose="020B0604020202020204" pitchFamily="34" charset="0"/>
                <a:hlinkClick r:id="rId3"/>
              </a:rPr>
              <a:t>https://oidb.ksu.edu.tr/Default.aspx?SId=9572</a:t>
            </a:r>
            <a:endParaRPr lang="tr-TR"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tr-TR" dirty="0">
              <a:latin typeface="Arial" panose="020B0604020202020204" pitchFamily="34" charset="0"/>
              <a:cs typeface="Arial" panose="020B0604020202020204" pitchFamily="34" charset="0"/>
            </a:endParaRPr>
          </a:p>
          <a:p>
            <a:pPr>
              <a:buFont typeface="Wingdings" panose="05000000000000000000" pitchFamily="2" charset="2"/>
              <a:buChar char="v"/>
            </a:pPr>
            <a:r>
              <a:rPr lang="tr-TR" dirty="0">
                <a:latin typeface="Arial" panose="020B0604020202020204" pitchFamily="34" charset="0"/>
                <a:cs typeface="Arial" panose="020B0604020202020204" pitchFamily="34" charset="0"/>
              </a:rPr>
              <a:t> KSÜ Öğrenci işleri Belgeler sekmesinin altından ulaşılabilir.</a:t>
            </a:r>
          </a:p>
          <a:p>
            <a:pPr>
              <a:buFont typeface="Wingdings" panose="05000000000000000000" pitchFamily="2" charset="2"/>
              <a:buChar char="v"/>
            </a:pPr>
            <a:r>
              <a:rPr lang="tr-TR" dirty="0">
                <a:latin typeface="Arial" panose="020B0604020202020204" pitchFamily="34" charset="0"/>
                <a:cs typeface="Arial" panose="020B0604020202020204" pitchFamily="34" charset="0"/>
              </a:rPr>
              <a:t> KSÜ Elektrik Elektronik Mühendisliği Belgeler sekmesi altından ulaşılabilir.</a:t>
            </a:r>
          </a:p>
          <a:p>
            <a:endParaRPr lang="tr-TR" dirty="0"/>
          </a:p>
        </p:txBody>
      </p:sp>
    </p:spTree>
    <p:extLst>
      <p:ext uri="{BB962C8B-B14F-4D97-AF65-F5344CB8AC3E}">
        <p14:creationId xmlns:p14="http://schemas.microsoft.com/office/powerpoint/2010/main" val="754239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B446DF2-371F-4E1B-89AE-788C9BF28777}"/>
              </a:ext>
            </a:extLst>
          </p:cNvPr>
          <p:cNvSpPr txBox="1">
            <a:spLocks/>
          </p:cNvSpPr>
          <p:nvPr/>
        </p:nvSpPr>
        <p:spPr>
          <a:xfrm>
            <a:off x="1854575" y="3009900"/>
            <a:ext cx="8482850" cy="8382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ARAMIZA HOŞGELDİNİZ…</a:t>
            </a:r>
          </a:p>
        </p:txBody>
      </p:sp>
    </p:spTree>
    <p:extLst>
      <p:ext uri="{BB962C8B-B14F-4D97-AF65-F5344CB8AC3E}">
        <p14:creationId xmlns:p14="http://schemas.microsoft.com/office/powerpoint/2010/main" val="3504248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34D48F-644B-948C-C6EC-E4543436AA9B}"/>
              </a:ext>
            </a:extLst>
          </p:cNvPr>
          <p:cNvSpPr>
            <a:spLocks noGrp="1"/>
          </p:cNvSpPr>
          <p:nvPr>
            <p:ph type="title"/>
          </p:nvPr>
        </p:nvSpPr>
        <p:spPr/>
        <p:txBody>
          <a:bodyPr/>
          <a:lstStyle/>
          <a:p>
            <a:r>
              <a:rPr lang="tr-TR" b="1" i="0" dirty="0">
                <a:solidFill>
                  <a:srgbClr val="393939"/>
                </a:solidFill>
                <a:effectLst/>
                <a:latin typeface="Arial" panose="020B0604020202020204" pitchFamily="34" charset="0"/>
                <a:cs typeface="Arial" panose="020B0604020202020204" pitchFamily="34" charset="0"/>
              </a:rPr>
              <a:t>VİZYONUMUZ</a:t>
            </a:r>
            <a:endParaRPr lang="tr-TR"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570A489E-5C61-2DC7-D355-8938C865CD14}"/>
              </a:ext>
            </a:extLst>
          </p:cNvPr>
          <p:cNvSpPr>
            <a:spLocks noGrp="1"/>
          </p:cNvSpPr>
          <p:nvPr>
            <p:ph idx="1"/>
          </p:nvPr>
        </p:nvSpPr>
        <p:spPr/>
        <p:txBody>
          <a:bodyPr>
            <a:normAutofit/>
          </a:bodyPr>
          <a:lstStyle/>
          <a:p>
            <a:pPr algn="just">
              <a:lnSpc>
                <a:spcPct val="10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 Dünya standartlarında Elektrik Elektronik Mühendisliği eğitimi sunan,</a:t>
            </a:r>
          </a:p>
          <a:p>
            <a:pPr algn="just">
              <a:lnSpc>
                <a:spcPct val="10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 Mevcut teknolojileri kullanan ve yeni teknolojiler üretebilen,</a:t>
            </a:r>
          </a:p>
          <a:p>
            <a:pPr algn="just">
              <a:lnSpc>
                <a:spcPct val="10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 Türkiye’de ve Dünya’da kendi alanlarında söz sahibi olabilecek kalitede öğrenci yetiştiren,</a:t>
            </a:r>
          </a:p>
          <a:p>
            <a:pPr algn="just">
              <a:lnSpc>
                <a:spcPct val="10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 Mezunları ile örnek gösterilen,</a:t>
            </a:r>
          </a:p>
          <a:p>
            <a:pPr algn="just">
              <a:lnSpc>
                <a:spcPct val="10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 Lisansüstü eğitimi ile araştırma ve geliştirme konusunda daha etkin ve daha kaliteli bilim insanları yetiştiren,</a:t>
            </a:r>
          </a:p>
          <a:p>
            <a:pPr algn="just">
              <a:lnSpc>
                <a:spcPct val="10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 Günümüzün sorunlarını çözmeye yönelik kaliteli araştırmalar yapan, Sürdürülebilir kalkınma hedefi için çalışan, uygulamayı, araştırmayı, bilimsel etik değerleri, eğitimi ve sosyal-kültürel değerleri ilke edinmiş akademik kadroya sahip bir bölüm olmaktır.</a:t>
            </a:r>
          </a:p>
          <a:p>
            <a:pPr algn="just"/>
            <a:endParaRPr lang="tr-TR" dirty="0"/>
          </a:p>
        </p:txBody>
      </p:sp>
    </p:spTree>
    <p:extLst>
      <p:ext uri="{BB962C8B-B14F-4D97-AF65-F5344CB8AC3E}">
        <p14:creationId xmlns:p14="http://schemas.microsoft.com/office/powerpoint/2010/main" val="382842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3FDC04-7408-4ED9-7BE9-576AE4AE5B84}"/>
              </a:ext>
            </a:extLst>
          </p:cNvPr>
          <p:cNvSpPr>
            <a:spLocks noGrp="1"/>
          </p:cNvSpPr>
          <p:nvPr>
            <p:ph type="title"/>
          </p:nvPr>
        </p:nvSpPr>
        <p:spPr>
          <a:xfrm>
            <a:off x="679500" y="285275"/>
            <a:ext cx="10515600" cy="1325563"/>
          </a:xfrm>
        </p:spPr>
        <p:txBody>
          <a:bodyPr/>
          <a:lstStyle/>
          <a:p>
            <a:r>
              <a:rPr lang="tr-TR" b="1" i="0" dirty="0">
                <a:solidFill>
                  <a:srgbClr val="393939"/>
                </a:solidFill>
                <a:effectLst/>
                <a:latin typeface="Arial" panose="020B0604020202020204" pitchFamily="34" charset="0"/>
                <a:cs typeface="Arial" panose="020B0604020202020204" pitchFamily="34" charset="0"/>
              </a:rPr>
              <a:t>MİSYONUMUZ</a:t>
            </a:r>
            <a:endParaRPr lang="tr-TR"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49E74C7F-02C9-EEAB-E6A8-315E6A54B737}"/>
              </a:ext>
            </a:extLst>
          </p:cNvPr>
          <p:cNvSpPr>
            <a:spLocks noGrp="1"/>
          </p:cNvSpPr>
          <p:nvPr>
            <p:ph idx="1"/>
          </p:nvPr>
        </p:nvSpPr>
        <p:spPr>
          <a:xfrm>
            <a:off x="4670473" y="1055077"/>
            <a:ext cx="7033851" cy="5426008"/>
          </a:xfrm>
        </p:spPr>
        <p:txBody>
          <a:bodyPr>
            <a:noAutofit/>
          </a:bodyPr>
          <a:lstStyle/>
          <a:p>
            <a:pPr algn="just">
              <a:lnSpc>
                <a:spcPct val="120000"/>
              </a:lnSpc>
              <a:buFont typeface="Wingdings" panose="05000000000000000000" pitchFamily="2" charset="2"/>
              <a:buChar char="v"/>
            </a:pPr>
            <a:r>
              <a:rPr lang="tr-TR" sz="1600" dirty="0">
                <a:effectLst/>
                <a:latin typeface="Arial" panose="020B0604020202020204" pitchFamily="34" charset="0"/>
                <a:cs typeface="Arial" panose="020B0604020202020204" pitchFamily="34" charset="0"/>
              </a:rPr>
              <a:t>Bilgi ve teknoloji üretimini dikkate almak,</a:t>
            </a:r>
          </a:p>
          <a:p>
            <a:pPr algn="just">
              <a:lnSpc>
                <a:spcPct val="120000"/>
              </a:lnSpc>
              <a:buFont typeface="Wingdings" panose="05000000000000000000" pitchFamily="2" charset="2"/>
              <a:buChar char="v"/>
            </a:pPr>
            <a:r>
              <a:rPr lang="tr-TR" sz="1600" dirty="0">
                <a:effectLst/>
                <a:latin typeface="Arial" panose="020B0604020202020204" pitchFamily="34" charset="0"/>
                <a:cs typeface="Arial" panose="020B0604020202020204" pitchFamily="34" charset="0"/>
              </a:rPr>
              <a:t>Eğitim-öğretimde evrensel standartları dikkate almak.</a:t>
            </a:r>
          </a:p>
          <a:p>
            <a:pPr algn="just">
              <a:lnSpc>
                <a:spcPct val="100000"/>
              </a:lnSpc>
              <a:buFont typeface="Wingdings" panose="05000000000000000000" pitchFamily="2" charset="2"/>
              <a:buChar char="v"/>
            </a:pPr>
            <a:r>
              <a:rPr lang="tr-TR" sz="1600" dirty="0">
                <a:effectLst/>
                <a:latin typeface="Arial" panose="020B0604020202020204" pitchFamily="34" charset="0"/>
                <a:cs typeface="Arial" panose="020B0604020202020204" pitchFamily="34" charset="0"/>
              </a:rPr>
              <a:t>Başarılı öğrenciyi teşvik etmek,</a:t>
            </a:r>
          </a:p>
          <a:p>
            <a:pPr algn="just">
              <a:lnSpc>
                <a:spcPct val="120000"/>
              </a:lnSpc>
              <a:buFont typeface="Wingdings" panose="05000000000000000000" pitchFamily="2" charset="2"/>
              <a:buChar char="v"/>
            </a:pPr>
            <a:r>
              <a:rPr lang="tr-TR" sz="1600" dirty="0">
                <a:effectLst/>
                <a:latin typeface="Arial" panose="020B0604020202020204" pitchFamily="34" charset="0"/>
                <a:cs typeface="Arial" panose="020B0604020202020204" pitchFamily="34" charset="0"/>
              </a:rPr>
              <a:t>Teknoloji konusunda yaşam standartlarını daha da iyileştirmek, günümüz sorunlarını algılayıp ve çözümler üretebilmek, aynı zamanda bu bilinci taşıyan mühendislik formasyonu kazanmış mezunlar yetiştirmek,</a:t>
            </a:r>
          </a:p>
          <a:p>
            <a:pPr algn="just">
              <a:lnSpc>
                <a:spcPct val="120000"/>
              </a:lnSpc>
              <a:buFont typeface="Wingdings" panose="05000000000000000000" pitchFamily="2" charset="2"/>
              <a:buChar char="v"/>
            </a:pPr>
            <a:r>
              <a:rPr lang="tr-TR" sz="1600" dirty="0">
                <a:effectLst/>
                <a:latin typeface="Arial" panose="020B0604020202020204" pitchFamily="34" charset="0"/>
                <a:cs typeface="Arial" panose="020B0604020202020204" pitchFamily="34" charset="0"/>
              </a:rPr>
              <a:t>Öğrencileri araştırmaya ve uygulamaya teşvik ederken bilimsel gerçeklerle Endüstrideki gereksinimleri dengelemek için gerekli bilgi ve beceriyi sunmak,</a:t>
            </a:r>
          </a:p>
          <a:p>
            <a:pPr algn="just">
              <a:lnSpc>
                <a:spcPct val="120000"/>
              </a:lnSpc>
              <a:buFont typeface="Wingdings" panose="05000000000000000000" pitchFamily="2" charset="2"/>
              <a:buChar char="v"/>
            </a:pPr>
            <a:r>
              <a:rPr lang="tr-TR" sz="1600" dirty="0">
                <a:effectLst/>
                <a:latin typeface="Arial" panose="020B0604020202020204" pitchFamily="34" charset="0"/>
                <a:cs typeface="Arial" panose="020B0604020202020204" pitchFamily="34" charset="0"/>
              </a:rPr>
              <a:t>Öğrencilerine çeşitlilik içeren bilgi, beceri ve yaklaşımlar kazandırmak,</a:t>
            </a:r>
          </a:p>
          <a:p>
            <a:pPr algn="just">
              <a:lnSpc>
                <a:spcPct val="120000"/>
              </a:lnSpc>
              <a:buFont typeface="Wingdings" panose="05000000000000000000" pitchFamily="2" charset="2"/>
              <a:buChar char="v"/>
            </a:pPr>
            <a:r>
              <a:rPr lang="tr-TR" sz="1600" dirty="0">
                <a:effectLst/>
                <a:latin typeface="Arial" panose="020B0604020202020204" pitchFamily="34" charset="0"/>
                <a:cs typeface="Arial" panose="020B0604020202020204" pitchFamily="34" charset="0"/>
              </a:rPr>
              <a:t>Öğrencilerin bireysel ve kurumsal performanslarının gelişmesini bilgiye dayandırmalarını sağlamak,</a:t>
            </a:r>
          </a:p>
          <a:p>
            <a:pPr algn="just">
              <a:lnSpc>
                <a:spcPct val="120000"/>
              </a:lnSpc>
              <a:buFont typeface="Wingdings" panose="05000000000000000000" pitchFamily="2" charset="2"/>
              <a:buChar char="v"/>
            </a:pPr>
            <a:r>
              <a:rPr lang="tr-TR" sz="1600" dirty="0">
                <a:effectLst/>
                <a:latin typeface="Arial" panose="020B0604020202020204" pitchFamily="34" charset="0"/>
                <a:cs typeface="Arial" panose="020B0604020202020204" pitchFamily="34" charset="0"/>
              </a:rPr>
              <a:t>Bilgiyi üretime yayma ve aktarma ve uygulamada entegrasyon sağlamak,</a:t>
            </a:r>
          </a:p>
          <a:p>
            <a:pPr algn="just">
              <a:lnSpc>
                <a:spcPct val="120000"/>
              </a:lnSpc>
              <a:buFont typeface="Wingdings" panose="05000000000000000000" pitchFamily="2" charset="2"/>
              <a:buChar char="v"/>
            </a:pPr>
            <a:r>
              <a:rPr lang="tr-TR" sz="1600" dirty="0">
                <a:effectLst/>
                <a:latin typeface="Arial" panose="020B0604020202020204" pitchFamily="34" charset="0"/>
                <a:cs typeface="Arial" panose="020B0604020202020204" pitchFamily="34" charset="0"/>
              </a:rPr>
              <a:t>Öğrenci odaklı bilgi üretme ve öğrenmeyi sürekli güncellenen içerikleri ile destekleyen bir program ortaya koymaktır.</a:t>
            </a:r>
          </a:p>
          <a:p>
            <a:pPr marL="0" indent="0">
              <a:buNone/>
            </a:pPr>
            <a:endParaRPr lang="tr-TR" sz="1600" dirty="0">
              <a:latin typeface="Arial" panose="020B0604020202020204" pitchFamily="34" charset="0"/>
              <a:cs typeface="Arial" panose="020B0604020202020204" pitchFamily="34" charset="0"/>
            </a:endParaRPr>
          </a:p>
        </p:txBody>
      </p:sp>
      <p:pic>
        <p:nvPicPr>
          <p:cNvPr id="1028" name="Picture 4" descr="Target GIFs - Get the best gif on GIFER">
            <a:extLst>
              <a:ext uri="{FF2B5EF4-FFF2-40B4-BE49-F238E27FC236}">
                <a16:creationId xmlns:a16="http://schemas.microsoft.com/office/drawing/2014/main" id="{4C6586EA-3CC3-26F0-E581-0D7461821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00" y="2126674"/>
            <a:ext cx="3990973"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47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5D3516-E844-0125-7F2F-29241E9BE9CB}"/>
              </a:ext>
            </a:extLst>
          </p:cNvPr>
          <p:cNvSpPr>
            <a:spLocks noGrp="1"/>
          </p:cNvSpPr>
          <p:nvPr>
            <p:ph type="title"/>
          </p:nvPr>
        </p:nvSpPr>
        <p:spPr/>
        <p:txBody>
          <a:bodyPr>
            <a:normAutofit/>
          </a:bodyPr>
          <a:lstStyle/>
          <a:p>
            <a:r>
              <a:rPr lang="tr-TR" b="1" dirty="0">
                <a:latin typeface="Arial" panose="020B0604020202020204" pitchFamily="34" charset="0"/>
                <a:cs typeface="Arial" panose="020B0604020202020204" pitchFamily="34" charset="0"/>
              </a:rPr>
              <a:t>BÖLÜM YÖNETİM BİLGİLERİ </a:t>
            </a:r>
            <a:endParaRPr lang="tr-TR" dirty="0">
              <a:latin typeface="Arial" panose="020B0604020202020204" pitchFamily="34" charset="0"/>
              <a:cs typeface="Arial" panose="020B0604020202020204" pitchFamily="34" charset="0"/>
            </a:endParaRPr>
          </a:p>
        </p:txBody>
      </p:sp>
      <p:graphicFrame>
        <p:nvGraphicFramePr>
          <p:cNvPr id="11" name="İçerik Yer Tutucusu 10">
            <a:extLst>
              <a:ext uri="{FF2B5EF4-FFF2-40B4-BE49-F238E27FC236}">
                <a16:creationId xmlns:a16="http://schemas.microsoft.com/office/drawing/2014/main" id="{E53D8BDE-FDD4-6902-9E6C-0A026FEE3B9F}"/>
              </a:ext>
            </a:extLst>
          </p:cNvPr>
          <p:cNvGraphicFramePr>
            <a:graphicFrameLocks noGrp="1"/>
          </p:cNvGraphicFramePr>
          <p:nvPr>
            <p:ph idx="1"/>
            <p:extLst>
              <p:ext uri="{D42A27DB-BD31-4B8C-83A1-F6EECF244321}">
                <p14:modId xmlns:p14="http://schemas.microsoft.com/office/powerpoint/2010/main" val="3353941511"/>
              </p:ext>
            </p:extLst>
          </p:nvPr>
        </p:nvGraphicFramePr>
        <p:xfrm>
          <a:off x="1231067" y="1825625"/>
          <a:ext cx="972986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Köşeleri Yuvarlatılmış 6">
            <a:extLst>
              <a:ext uri="{FF2B5EF4-FFF2-40B4-BE49-F238E27FC236}">
                <a16:creationId xmlns:a16="http://schemas.microsoft.com/office/drawing/2014/main" id="{A6977E80-3C9B-4FB6-82E4-5945598F0252}"/>
              </a:ext>
            </a:extLst>
          </p:cNvPr>
          <p:cNvSpPr/>
          <p:nvPr/>
        </p:nvSpPr>
        <p:spPr>
          <a:xfrm>
            <a:off x="1351504" y="4753274"/>
            <a:ext cx="1644913" cy="1197359"/>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10032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B4C81E-4248-53BC-49A8-5183DD413B8E}"/>
              </a:ext>
            </a:extLst>
          </p:cNvPr>
          <p:cNvSpPr>
            <a:spLocks noGrp="1"/>
          </p:cNvSpPr>
          <p:nvPr>
            <p:ph type="title"/>
          </p:nvPr>
        </p:nvSpPr>
        <p:spPr>
          <a:xfrm>
            <a:off x="838200" y="365125"/>
            <a:ext cx="10515600" cy="1253813"/>
          </a:xfrm>
        </p:spPr>
        <p:txBody>
          <a:bodyPr/>
          <a:lstStyle/>
          <a:p>
            <a:r>
              <a:rPr lang="tr-TR" b="1" dirty="0">
                <a:latin typeface="Arial" panose="020B0604020202020204" pitchFamily="34" charset="0"/>
                <a:cs typeface="Arial" panose="020B0604020202020204" pitchFamily="34" charset="0"/>
              </a:rPr>
              <a:t>PERSONEL BİLGİLERİ</a:t>
            </a:r>
          </a:p>
        </p:txBody>
      </p:sp>
      <p:pic>
        <p:nvPicPr>
          <p:cNvPr id="7" name="İçerik Yer Tutucusu 6">
            <a:extLst>
              <a:ext uri="{FF2B5EF4-FFF2-40B4-BE49-F238E27FC236}">
                <a16:creationId xmlns:a16="http://schemas.microsoft.com/office/drawing/2014/main" id="{444650A3-5846-82B6-4E68-E0712024B88F}"/>
              </a:ext>
            </a:extLst>
          </p:cNvPr>
          <p:cNvPicPr>
            <a:picLocks noGrp="1" noChangeAspect="1"/>
          </p:cNvPicPr>
          <p:nvPr>
            <p:ph sz="half" idx="1"/>
          </p:nvPr>
        </p:nvPicPr>
        <p:blipFill>
          <a:blip r:embed="rId2"/>
          <a:stretch>
            <a:fillRect/>
          </a:stretch>
        </p:blipFill>
        <p:spPr>
          <a:xfrm>
            <a:off x="1091134" y="1768370"/>
            <a:ext cx="4737254" cy="4408593"/>
          </a:xfrm>
        </p:spPr>
      </p:pic>
      <p:graphicFrame>
        <p:nvGraphicFramePr>
          <p:cNvPr id="5" name="İçerik Yer Tutucusu 4">
            <a:extLst>
              <a:ext uri="{FF2B5EF4-FFF2-40B4-BE49-F238E27FC236}">
                <a16:creationId xmlns:a16="http://schemas.microsoft.com/office/drawing/2014/main" id="{7C567392-271A-4C4D-A895-1258FEC74FEA}"/>
              </a:ext>
            </a:extLst>
          </p:cNvPr>
          <p:cNvGraphicFramePr>
            <a:graphicFrameLocks noGrp="1"/>
          </p:cNvGraphicFramePr>
          <p:nvPr>
            <p:ph sz="half" idx="2"/>
            <p:extLst>
              <p:ext uri="{D42A27DB-BD31-4B8C-83A1-F6EECF244321}">
                <p14:modId xmlns:p14="http://schemas.microsoft.com/office/powerpoint/2010/main" val="720726140"/>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13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69611A-589C-1FB3-9C75-B98B7F2E4C66}"/>
              </a:ext>
            </a:extLst>
          </p:cNvPr>
          <p:cNvSpPr>
            <a:spLocks noGrp="1"/>
          </p:cNvSpPr>
          <p:nvPr>
            <p:ph type="title"/>
          </p:nvPr>
        </p:nvSpPr>
        <p:spPr/>
        <p:txBody>
          <a:bodyPr/>
          <a:lstStyle/>
          <a:p>
            <a:r>
              <a:rPr lang="tr-TR" b="1" dirty="0">
                <a:latin typeface="Arial" panose="020B0604020202020204" pitchFamily="34" charset="0"/>
                <a:cs typeface="Arial" panose="020B0604020202020204" pitchFamily="34" charset="0"/>
              </a:rPr>
              <a:t>PERSONEL BİLGİLERİ</a:t>
            </a:r>
            <a:endParaRPr lang="tr-TR" dirty="0">
              <a:latin typeface="Arial" panose="020B0604020202020204" pitchFamily="34" charset="0"/>
              <a:cs typeface="Arial" panose="020B0604020202020204" pitchFamily="34" charset="0"/>
            </a:endParaRPr>
          </a:p>
        </p:txBody>
      </p:sp>
      <p:graphicFrame>
        <p:nvGraphicFramePr>
          <p:cNvPr id="5" name="İçerik Yer Tutucusu 4">
            <a:extLst>
              <a:ext uri="{FF2B5EF4-FFF2-40B4-BE49-F238E27FC236}">
                <a16:creationId xmlns:a16="http://schemas.microsoft.com/office/drawing/2014/main" id="{891149B4-A9EB-C1BF-0821-49F5E0E98F9F}"/>
              </a:ext>
            </a:extLst>
          </p:cNvPr>
          <p:cNvGraphicFramePr>
            <a:graphicFrameLocks noGrp="1"/>
          </p:cNvGraphicFramePr>
          <p:nvPr>
            <p:ph sz="half" idx="1"/>
            <p:extLst>
              <p:ext uri="{D42A27DB-BD31-4B8C-83A1-F6EECF244321}">
                <p14:modId xmlns:p14="http://schemas.microsoft.com/office/powerpoint/2010/main" val="1116469833"/>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İçerik Yer Tutucusu 5">
            <a:extLst>
              <a:ext uri="{FF2B5EF4-FFF2-40B4-BE49-F238E27FC236}">
                <a16:creationId xmlns:a16="http://schemas.microsoft.com/office/drawing/2014/main" id="{AE4DD495-7447-BDCD-C78C-0555F1FA16D3}"/>
              </a:ext>
            </a:extLst>
          </p:cNvPr>
          <p:cNvGraphicFramePr>
            <a:graphicFrameLocks noGrp="1"/>
          </p:cNvGraphicFramePr>
          <p:nvPr>
            <p:ph sz="half" idx="2"/>
            <p:extLst>
              <p:ext uri="{D42A27DB-BD31-4B8C-83A1-F6EECF244321}">
                <p14:modId xmlns:p14="http://schemas.microsoft.com/office/powerpoint/2010/main" val="1727551084"/>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9886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54DF47-2662-E3A7-1550-06FF3E8D888C}"/>
              </a:ext>
            </a:extLst>
          </p:cNvPr>
          <p:cNvSpPr>
            <a:spLocks noGrp="1"/>
          </p:cNvSpPr>
          <p:nvPr>
            <p:ph type="title"/>
          </p:nvPr>
        </p:nvSpPr>
        <p:spPr/>
        <p:txBody>
          <a:bodyPr/>
          <a:lstStyle/>
          <a:p>
            <a:r>
              <a:rPr lang="tr-TR" b="1" dirty="0">
                <a:latin typeface="Arial" panose="020B0604020202020204" pitchFamily="34" charset="0"/>
                <a:cs typeface="Arial" panose="020B0604020202020204" pitchFamily="34" charset="0"/>
              </a:rPr>
              <a:t>PERSONEL BİLGİLERİ</a:t>
            </a:r>
            <a:endParaRPr lang="tr-TR" dirty="0">
              <a:latin typeface="Arial" panose="020B0604020202020204" pitchFamily="34" charset="0"/>
              <a:cs typeface="Arial" panose="020B0604020202020204" pitchFamily="34" charset="0"/>
            </a:endParaRPr>
          </a:p>
        </p:txBody>
      </p:sp>
      <p:graphicFrame>
        <p:nvGraphicFramePr>
          <p:cNvPr id="5" name="İçerik Yer Tutucusu 4">
            <a:extLst>
              <a:ext uri="{FF2B5EF4-FFF2-40B4-BE49-F238E27FC236}">
                <a16:creationId xmlns:a16="http://schemas.microsoft.com/office/drawing/2014/main" id="{E29610C2-86CC-E2D0-457C-79C5614A4DB2}"/>
              </a:ext>
            </a:extLst>
          </p:cNvPr>
          <p:cNvGraphicFramePr>
            <a:graphicFrameLocks noGrp="1"/>
          </p:cNvGraphicFramePr>
          <p:nvPr>
            <p:ph sz="half" idx="1"/>
            <p:extLst>
              <p:ext uri="{D42A27DB-BD31-4B8C-83A1-F6EECF244321}">
                <p14:modId xmlns:p14="http://schemas.microsoft.com/office/powerpoint/2010/main" val="197788355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İçerik Yer Tutucusu 5">
            <a:extLst>
              <a:ext uri="{FF2B5EF4-FFF2-40B4-BE49-F238E27FC236}">
                <a16:creationId xmlns:a16="http://schemas.microsoft.com/office/drawing/2014/main" id="{110E0C63-1365-3BCC-048E-38AA946BFBBD}"/>
              </a:ext>
            </a:extLst>
          </p:cNvPr>
          <p:cNvGraphicFramePr>
            <a:graphicFrameLocks noGrp="1"/>
          </p:cNvGraphicFramePr>
          <p:nvPr>
            <p:ph sz="half" idx="2"/>
            <p:extLst>
              <p:ext uri="{D42A27DB-BD31-4B8C-83A1-F6EECF244321}">
                <p14:modId xmlns:p14="http://schemas.microsoft.com/office/powerpoint/2010/main" val="1727969301"/>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8364488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2075</Words>
  <Application>Microsoft Office PowerPoint</Application>
  <PresentationFormat>Geniş ekran</PresentationFormat>
  <Paragraphs>241</Paragraphs>
  <Slides>35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Arial</vt:lpstr>
      <vt:lpstr>Calibri</vt:lpstr>
      <vt:lpstr>Calibri Light</vt:lpstr>
      <vt:lpstr>Verdana</vt:lpstr>
      <vt:lpstr>Wingdings</vt:lpstr>
      <vt:lpstr>Office Teması</vt:lpstr>
      <vt:lpstr>KAHRAMANMARAŞ  SÜTÇÜ İMAM ÜNİVERSİTESİ</vt:lpstr>
      <vt:lpstr>MÜHENDİSLİK NEDİR ?</vt:lpstr>
      <vt:lpstr>BÖLÜM HAKKINDA BİLGİLER</vt:lpstr>
      <vt:lpstr>VİZYONUMUZ</vt:lpstr>
      <vt:lpstr>MİSYONUMUZ</vt:lpstr>
      <vt:lpstr>BÖLÜM YÖNETİM BİLGİLERİ </vt:lpstr>
      <vt:lpstr>PERSONEL BİLGİLERİ</vt:lpstr>
      <vt:lpstr>PERSONEL BİLGİLERİ</vt:lpstr>
      <vt:lpstr>PERSONEL BİLGİLERİ</vt:lpstr>
      <vt:lpstr>ANABİLİM DALLARI</vt:lpstr>
      <vt:lpstr>LABORATUVAR ALTYAPISI</vt:lpstr>
      <vt:lpstr>PowerPoint Sunusu</vt:lpstr>
      <vt:lpstr>PowerPoint Sunusu</vt:lpstr>
      <vt:lpstr>Etkinlik, Duyurular ve Çağrılar, Haberler için ksueem resmi instagram hesabını takip edebilirsiniz ayrıca Bölüm web sayfasından da  https://eem.ksu.edu.tr/ ulaşabilirsiniz.</vt:lpstr>
      <vt:lpstr>İLETİŞİM BİLGİLERİ</vt:lpstr>
      <vt:lpstr>DERS ALMA</vt:lpstr>
      <vt:lpstr>DERS ALMA</vt:lpstr>
      <vt:lpstr>SINAVLAR</vt:lpstr>
      <vt:lpstr>SINAVLAR ve İHLALLER</vt:lpstr>
      <vt:lpstr>SINAVLAR - İHLALLER</vt:lpstr>
      <vt:lpstr>MÜHENDİSLİK TASARIMI</vt:lpstr>
      <vt:lpstr>YAZ OKULU</vt:lpstr>
      <vt:lpstr>HARF NOTU</vt:lpstr>
      <vt:lpstr>PowerPoint Sunusu</vt:lpstr>
      <vt:lpstr>HARF NOTU </vt:lpstr>
      <vt:lpstr>DÖNEM NOT ORT. - GENEL NOT ORT.</vt:lpstr>
      <vt:lpstr>GENEL İMKANLAR</vt:lpstr>
      <vt:lpstr>ERASMUS</vt:lpstr>
      <vt:lpstr>ERASMUS ÜLKELERİ</vt:lpstr>
      <vt:lpstr>ÇAP ve YANDAL</vt:lpstr>
      <vt:lpstr>YANDAL BAŞVURU</vt:lpstr>
      <vt:lpstr>STAJLAR</vt:lpstr>
      <vt:lpstr>STAJLAR – YER SEÇİMİ</vt:lpstr>
      <vt:lpstr>YÖNETMELİKLER-BELGELER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Kahramanmaraş Sütçü İmam Üniversitesi Elektrik Elektronik Mühendisliği Bölümü</dc:title>
  <dc:creator>emine ceren doğan</dc:creator>
  <cp:lastModifiedBy>Oğuzhan Kapukaya</cp:lastModifiedBy>
  <cp:revision>52</cp:revision>
  <dcterms:created xsi:type="dcterms:W3CDTF">2024-10-08T07:44:19Z</dcterms:created>
  <dcterms:modified xsi:type="dcterms:W3CDTF">2025-10-09T08:36:23Z</dcterms:modified>
</cp:coreProperties>
</file>